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4"/>
  </p:notesMasterIdLst>
  <p:sldIdLst>
    <p:sldId id="256" r:id="rId2"/>
    <p:sldId id="360" r:id="rId3"/>
    <p:sldId id="258" r:id="rId4"/>
    <p:sldId id="261" r:id="rId5"/>
    <p:sldId id="311" r:id="rId6"/>
    <p:sldId id="312" r:id="rId7"/>
    <p:sldId id="314" r:id="rId8"/>
    <p:sldId id="315" r:id="rId9"/>
    <p:sldId id="317" r:id="rId10"/>
    <p:sldId id="318" r:id="rId11"/>
    <p:sldId id="313" r:id="rId12"/>
    <p:sldId id="319" r:id="rId13"/>
    <p:sldId id="321" r:id="rId14"/>
    <p:sldId id="320" r:id="rId15"/>
    <p:sldId id="323" r:id="rId16"/>
    <p:sldId id="325" r:id="rId17"/>
    <p:sldId id="328" r:id="rId18"/>
    <p:sldId id="330" r:id="rId19"/>
    <p:sldId id="331" r:id="rId20"/>
    <p:sldId id="326" r:id="rId21"/>
    <p:sldId id="332" r:id="rId22"/>
    <p:sldId id="357" r:id="rId23"/>
    <p:sldId id="333" r:id="rId24"/>
    <p:sldId id="334" r:id="rId25"/>
    <p:sldId id="259" r:id="rId26"/>
    <p:sldId id="336" r:id="rId27"/>
    <p:sldId id="335" r:id="rId28"/>
    <p:sldId id="337" r:id="rId29"/>
    <p:sldId id="358" r:id="rId30"/>
    <p:sldId id="339" r:id="rId31"/>
    <p:sldId id="338" r:id="rId32"/>
    <p:sldId id="349" r:id="rId33"/>
    <p:sldId id="341" r:id="rId34"/>
    <p:sldId id="350" r:id="rId35"/>
    <p:sldId id="359" r:id="rId36"/>
    <p:sldId id="354" r:id="rId37"/>
    <p:sldId id="342" r:id="rId38"/>
    <p:sldId id="343" r:id="rId39"/>
    <p:sldId id="344" r:id="rId40"/>
    <p:sldId id="345" r:id="rId41"/>
    <p:sldId id="352" r:id="rId42"/>
    <p:sldId id="287" r:id="rId43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45"/>
      <p: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Open Sans SemiBold" panose="020B0706030804020204" pitchFamily="34" charset="0"/>
      <p:regular r:id="rId55"/>
      <p:bold r:id="rId56"/>
      <p:italic r:id="rId57"/>
      <p:boldItalic r:id="rId58"/>
    </p:embeddedFont>
    <p:embeddedFont>
      <p:font typeface="Overpass Black" panose="020B0604020202020204" charset="0"/>
      <p:bold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14607-D842-4656-BDDC-132407BDDFED}" v="671" dt="2021-11-29T18:51:37.739"/>
    <p1510:client id="{9770B77D-0AF0-4772-BB58-3E557FF16104}" v="1872" dt="2021-11-30T10:37:59.793"/>
  </p1510:revLst>
</p1510:revInfo>
</file>

<file path=ppt/tableStyles.xml><?xml version="1.0" encoding="utf-8"?>
<a:tblStyleLst xmlns:a="http://schemas.openxmlformats.org/drawingml/2006/main" def="{E18BFFBF-13C9-4298-BF0A-C5ADDBB737B8}">
  <a:tblStyle styleId="{E18BFFBF-13C9-4298-BF0A-C5ADDBB737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Kiểu Có chủ đề 1 - Màu chủ đề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Kiểu Sáng 1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Kiểu Trung bình 4 - Màu chủ đề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Kiểu Sáng 3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ạm Ngọc Trường" userId="a4777ac6-077d-4d1f-bbb7-d993f1c51dfb" providerId="ADAL" clId="{93814607-D842-4656-BDDC-132407BDDFED}"/>
    <pc:docChg chg="undo redo custSel addSld delSld modSld">
      <pc:chgData name="Phạm Ngọc Trường" userId="a4777ac6-077d-4d1f-bbb7-d993f1c51dfb" providerId="ADAL" clId="{93814607-D842-4656-BDDC-132407BDDFED}" dt="2021-11-29T18:51:37.739" v="674"/>
      <pc:docMkLst>
        <pc:docMk/>
      </pc:docMkLst>
      <pc:sldChg chg="modTransition">
        <pc:chgData name="Phạm Ngọc Trường" userId="a4777ac6-077d-4d1f-bbb7-d993f1c51dfb" providerId="ADAL" clId="{93814607-D842-4656-BDDC-132407BDDFED}" dt="2021-11-29T18:51:37.739" v="674"/>
        <pc:sldMkLst>
          <pc:docMk/>
          <pc:sldMk cId="0" sldId="256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0" sldId="258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0" sldId="259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0" sldId="261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0" sldId="287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970353566" sldId="311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040005784" sldId="312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816147478" sldId="313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821017913" sldId="314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000692788" sldId="315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04682419" sldId="317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275611557" sldId="318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127193496" sldId="319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544225665" sldId="320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060069018" sldId="321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949076206" sldId="323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501376208" sldId="325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449720161" sldId="326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527841871" sldId="328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9415270" sldId="330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94985009" sldId="331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235581999" sldId="332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807138574" sldId="333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869764833" sldId="334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376173775" sldId="335"/>
        </pc:sldMkLst>
      </pc:sldChg>
      <pc:sldChg chg="addSp delSp modSp mod modTransition addAnim delAnim modAnim">
        <pc:chgData name="Phạm Ngọc Trường" userId="a4777ac6-077d-4d1f-bbb7-d993f1c51dfb" providerId="ADAL" clId="{93814607-D842-4656-BDDC-132407BDDFED}" dt="2021-11-29T18:51:32.371" v="673"/>
        <pc:sldMkLst>
          <pc:docMk/>
          <pc:sldMk cId="3229647288" sldId="336"/>
        </pc:sldMkLst>
        <pc:spChg chg="mod">
          <ac:chgData name="Phạm Ngọc Trường" userId="a4777ac6-077d-4d1f-bbb7-d993f1c51dfb" providerId="ADAL" clId="{93814607-D842-4656-BDDC-132407BDDFED}" dt="2021-11-29T18:15:05.927" v="338" actId="1076"/>
          <ac:spMkLst>
            <pc:docMk/>
            <pc:sldMk cId="3229647288" sldId="336"/>
            <ac:spMk id="14" creationId="{ACBF112A-814D-442B-B35F-AF1A7AE255ED}"/>
          </ac:spMkLst>
        </pc:spChg>
        <pc:spChg chg="mod ord">
          <ac:chgData name="Phạm Ngọc Trường" userId="a4777ac6-077d-4d1f-bbb7-d993f1c51dfb" providerId="ADAL" clId="{93814607-D842-4656-BDDC-132407BDDFED}" dt="2021-11-29T18:15:48.337" v="344" actId="1076"/>
          <ac:spMkLst>
            <pc:docMk/>
            <pc:sldMk cId="3229647288" sldId="336"/>
            <ac:spMk id="15" creationId="{82B130EA-C848-434F-A2D2-28CC8A6FAEAD}"/>
          </ac:spMkLst>
        </pc:spChg>
        <pc:spChg chg="mod">
          <ac:chgData name="Phạm Ngọc Trường" userId="a4777ac6-077d-4d1f-bbb7-d993f1c51dfb" providerId="ADAL" clId="{93814607-D842-4656-BDDC-132407BDDFED}" dt="2021-11-29T18:15:15.213" v="339" actId="1076"/>
          <ac:spMkLst>
            <pc:docMk/>
            <pc:sldMk cId="3229647288" sldId="336"/>
            <ac:spMk id="16" creationId="{72C39A29-73C4-4AAB-9DD3-E893FEDDACDD}"/>
          </ac:spMkLst>
        </pc:spChg>
        <pc:spChg chg="mod">
          <ac:chgData name="Phạm Ngọc Trường" userId="a4777ac6-077d-4d1f-bbb7-d993f1c51dfb" providerId="ADAL" clId="{93814607-D842-4656-BDDC-132407BDDFED}" dt="2021-11-29T18:15:25.691" v="340" actId="1076"/>
          <ac:spMkLst>
            <pc:docMk/>
            <pc:sldMk cId="3229647288" sldId="336"/>
            <ac:spMk id="18" creationId="{72E6F8BC-252B-4AC3-962C-8496284BFEC5}"/>
          </ac:spMkLst>
        </pc:spChg>
        <pc:spChg chg="mod">
          <ac:chgData name="Phạm Ngọc Trường" userId="a4777ac6-077d-4d1f-bbb7-d993f1c51dfb" providerId="ADAL" clId="{93814607-D842-4656-BDDC-132407BDDFED}" dt="2021-11-29T18:15:32.570" v="341" actId="1076"/>
          <ac:spMkLst>
            <pc:docMk/>
            <pc:sldMk cId="3229647288" sldId="336"/>
            <ac:spMk id="20" creationId="{B75948D2-3168-461D-93ED-131EFADDB6F9}"/>
          </ac:spMkLst>
        </pc:spChg>
        <pc:spChg chg="mod">
          <ac:chgData name="Phạm Ngọc Trường" userId="a4777ac6-077d-4d1f-bbb7-d993f1c51dfb" providerId="ADAL" clId="{93814607-D842-4656-BDDC-132407BDDFED}" dt="2021-11-29T18:25:10.562" v="429" actId="1076"/>
          <ac:spMkLst>
            <pc:docMk/>
            <pc:sldMk cId="3229647288" sldId="336"/>
            <ac:spMk id="22" creationId="{29EA2A0B-68C1-4EAC-BEE6-826A482D2E5E}"/>
          </ac:spMkLst>
        </pc:spChg>
        <pc:picChg chg="del mod">
          <ac:chgData name="Phạm Ngọc Trường" userId="a4777ac6-077d-4d1f-bbb7-d993f1c51dfb" providerId="ADAL" clId="{93814607-D842-4656-BDDC-132407BDDFED}" dt="2021-11-29T17:47:16.677" v="66" actId="21"/>
          <ac:picMkLst>
            <pc:docMk/>
            <pc:sldMk cId="3229647288" sldId="336"/>
            <ac:picMk id="13" creationId="{3E41716D-BE3C-4C68-8D74-3EB9A5BC837B}"/>
          </ac:picMkLst>
        </pc:picChg>
        <pc:picChg chg="add mod">
          <ac:chgData name="Phạm Ngọc Trường" userId="a4777ac6-077d-4d1f-bbb7-d993f1c51dfb" providerId="ADAL" clId="{93814607-D842-4656-BDDC-132407BDDFED}" dt="2021-11-29T17:52:36.423" v="137" actId="1076"/>
          <ac:picMkLst>
            <pc:docMk/>
            <pc:sldMk cId="3229647288" sldId="336"/>
            <ac:picMk id="17" creationId="{4F5C1BB8-1256-40EC-A312-2ADED8091B49}"/>
          </ac:picMkLst>
        </pc:picChg>
        <pc:picChg chg="add mod">
          <ac:chgData name="Phạm Ngọc Trường" userId="a4777ac6-077d-4d1f-bbb7-d993f1c51dfb" providerId="ADAL" clId="{93814607-D842-4656-BDDC-132407BDDFED}" dt="2021-11-29T17:53:11.181" v="144" actId="1076"/>
          <ac:picMkLst>
            <pc:docMk/>
            <pc:sldMk cId="3229647288" sldId="336"/>
            <ac:picMk id="19" creationId="{49664F24-8B15-4AE6-B8AD-19FD6CD06417}"/>
          </ac:picMkLst>
        </pc:picChg>
        <pc:picChg chg="add mod">
          <ac:chgData name="Phạm Ngọc Trường" userId="a4777ac6-077d-4d1f-bbb7-d993f1c51dfb" providerId="ADAL" clId="{93814607-D842-4656-BDDC-132407BDDFED}" dt="2021-11-29T17:55:01.546" v="163" actId="1076"/>
          <ac:picMkLst>
            <pc:docMk/>
            <pc:sldMk cId="3229647288" sldId="336"/>
            <ac:picMk id="21" creationId="{E0282231-FEC2-4FA7-AEAE-9EA4D9DF6AAA}"/>
          </ac:picMkLst>
        </pc:picChg>
        <pc:picChg chg="del mod">
          <ac:chgData name="Phạm Ngọc Trường" userId="a4777ac6-077d-4d1f-bbb7-d993f1c51dfb" providerId="ADAL" clId="{93814607-D842-4656-BDDC-132407BDDFED}" dt="2021-11-29T17:47:53.287" v="82" actId="21"/>
          <ac:picMkLst>
            <pc:docMk/>
            <pc:sldMk cId="3229647288" sldId="336"/>
            <ac:picMk id="23" creationId="{014CBE49-E739-4585-B8D5-AE048F5B7115}"/>
          </ac:picMkLst>
        </pc:picChg>
        <pc:picChg chg="del">
          <ac:chgData name="Phạm Ngọc Trường" userId="a4777ac6-077d-4d1f-bbb7-d993f1c51dfb" providerId="ADAL" clId="{93814607-D842-4656-BDDC-132407BDDFED}" dt="2021-11-29T17:48:11.420" v="85" actId="21"/>
          <ac:picMkLst>
            <pc:docMk/>
            <pc:sldMk cId="3229647288" sldId="336"/>
            <ac:picMk id="24" creationId="{B1A24632-8877-4B19-B9A7-28BAD707CFA4}"/>
          </ac:picMkLst>
        </pc:picChg>
        <pc:picChg chg="del">
          <ac:chgData name="Phạm Ngọc Trường" userId="a4777ac6-077d-4d1f-bbb7-d993f1c51dfb" providerId="ADAL" clId="{93814607-D842-4656-BDDC-132407BDDFED}" dt="2021-11-29T17:48:28.122" v="91" actId="21"/>
          <ac:picMkLst>
            <pc:docMk/>
            <pc:sldMk cId="3229647288" sldId="336"/>
            <ac:picMk id="25" creationId="{807BA846-EDD8-4378-8F7C-A4661AA4CCD4}"/>
          </ac:picMkLst>
        </pc:picChg>
        <pc:picChg chg="del mod">
          <ac:chgData name="Phạm Ngọc Trường" userId="a4777ac6-077d-4d1f-bbb7-d993f1c51dfb" providerId="ADAL" clId="{93814607-D842-4656-BDDC-132407BDDFED}" dt="2021-11-29T17:48:45.108" v="95" actId="21"/>
          <ac:picMkLst>
            <pc:docMk/>
            <pc:sldMk cId="3229647288" sldId="336"/>
            <ac:picMk id="26" creationId="{ADE4B243-CBAC-4908-8503-4F1142A10F5A}"/>
          </ac:picMkLst>
        </pc:picChg>
        <pc:picChg chg="add mod">
          <ac:chgData name="Phạm Ngọc Trường" userId="a4777ac6-077d-4d1f-bbb7-d993f1c51dfb" providerId="ADAL" clId="{93814607-D842-4656-BDDC-132407BDDFED}" dt="2021-11-29T17:56:03.767" v="180" actId="1076"/>
          <ac:picMkLst>
            <pc:docMk/>
            <pc:sldMk cId="3229647288" sldId="336"/>
            <ac:picMk id="27" creationId="{3510DE0E-0D0E-4D13-9689-A413B6DE6A1F}"/>
          </ac:picMkLst>
        </pc:picChg>
        <pc:picChg chg="add mod">
          <ac:chgData name="Phạm Ngọc Trường" userId="a4777ac6-077d-4d1f-bbb7-d993f1c51dfb" providerId="ADAL" clId="{93814607-D842-4656-BDDC-132407BDDFED}" dt="2021-11-29T17:56:57.316" v="193" actId="14100"/>
          <ac:picMkLst>
            <pc:docMk/>
            <pc:sldMk cId="3229647288" sldId="336"/>
            <ac:picMk id="28" creationId="{1A27B6EE-399A-423F-AB68-C69AEC3C7445}"/>
          </ac:picMkLst>
        </pc:picChg>
        <pc:picChg chg="add mod">
          <ac:chgData name="Phạm Ngọc Trường" userId="a4777ac6-077d-4d1f-bbb7-d993f1c51dfb" providerId="ADAL" clId="{93814607-D842-4656-BDDC-132407BDDFED}" dt="2021-11-29T17:57:56.200" v="206" actId="1076"/>
          <ac:picMkLst>
            <pc:docMk/>
            <pc:sldMk cId="3229647288" sldId="336"/>
            <ac:picMk id="29" creationId="{EFB39582-8E6F-4F3B-89DC-AD2404865DFD}"/>
          </ac:picMkLst>
        </pc:picChg>
      </pc:sldChg>
      <pc:sldChg chg="addSp delSp modSp mod modTransition delAnim modAnim">
        <pc:chgData name="Phạm Ngọc Trường" userId="a4777ac6-077d-4d1f-bbb7-d993f1c51dfb" providerId="ADAL" clId="{93814607-D842-4656-BDDC-132407BDDFED}" dt="2021-11-29T18:51:32.371" v="673"/>
        <pc:sldMkLst>
          <pc:docMk/>
          <pc:sldMk cId="2401149020" sldId="337"/>
        </pc:sldMkLst>
        <pc:spChg chg="add del mod">
          <ac:chgData name="Phạm Ngọc Trường" userId="a4777ac6-077d-4d1f-bbb7-d993f1c51dfb" providerId="ADAL" clId="{93814607-D842-4656-BDDC-132407BDDFED}" dt="2021-11-29T18:25:40.064" v="433" actId="478"/>
          <ac:spMkLst>
            <pc:docMk/>
            <pc:sldMk cId="2401149020" sldId="337"/>
            <ac:spMk id="3" creationId="{E3C4B8C5-F925-4128-A890-FD675A2772C3}"/>
          </ac:spMkLst>
        </pc:spChg>
        <pc:spChg chg="mod">
          <ac:chgData name="Phạm Ngọc Trường" userId="a4777ac6-077d-4d1f-bbb7-d993f1c51dfb" providerId="ADAL" clId="{93814607-D842-4656-BDDC-132407BDDFED}" dt="2021-11-29T18:27:06.059" v="439" actId="1038"/>
          <ac:spMkLst>
            <pc:docMk/>
            <pc:sldMk cId="2401149020" sldId="337"/>
            <ac:spMk id="14" creationId="{ACBF112A-814D-442B-B35F-AF1A7AE255ED}"/>
          </ac:spMkLst>
        </pc:spChg>
        <pc:spChg chg="mod">
          <ac:chgData name="Phạm Ngọc Trường" userId="a4777ac6-077d-4d1f-bbb7-d993f1c51dfb" providerId="ADAL" clId="{93814607-D842-4656-BDDC-132407BDDFED}" dt="2021-11-29T18:27:06.059" v="439" actId="1038"/>
          <ac:spMkLst>
            <pc:docMk/>
            <pc:sldMk cId="2401149020" sldId="337"/>
            <ac:spMk id="16" creationId="{72C39A29-73C4-4AAB-9DD3-E893FEDDACDD}"/>
          </ac:spMkLst>
        </pc:spChg>
        <pc:spChg chg="mod">
          <ac:chgData name="Phạm Ngọc Trường" userId="a4777ac6-077d-4d1f-bbb7-d993f1c51dfb" providerId="ADAL" clId="{93814607-D842-4656-BDDC-132407BDDFED}" dt="2021-11-29T18:26:41.749" v="435" actId="1076"/>
          <ac:spMkLst>
            <pc:docMk/>
            <pc:sldMk cId="2401149020" sldId="337"/>
            <ac:spMk id="18" creationId="{72E6F8BC-252B-4AC3-962C-8496284BFEC5}"/>
          </ac:spMkLst>
        </pc:spChg>
        <pc:spChg chg="mod">
          <ac:chgData name="Phạm Ngọc Trường" userId="a4777ac6-077d-4d1f-bbb7-d993f1c51dfb" providerId="ADAL" clId="{93814607-D842-4656-BDDC-132407BDDFED}" dt="2021-11-29T18:27:06.059" v="439" actId="1038"/>
          <ac:spMkLst>
            <pc:docMk/>
            <pc:sldMk cId="2401149020" sldId="337"/>
            <ac:spMk id="19" creationId="{95EFF92E-75A0-4C70-A7C8-2952423087EA}"/>
          </ac:spMkLst>
        </pc:spChg>
        <pc:spChg chg="mod">
          <ac:chgData name="Phạm Ngọc Trường" userId="a4777ac6-077d-4d1f-bbb7-d993f1c51dfb" providerId="ADAL" clId="{93814607-D842-4656-BDDC-132407BDDFED}" dt="2021-11-29T18:27:06.059" v="439" actId="1038"/>
          <ac:spMkLst>
            <pc:docMk/>
            <pc:sldMk cId="2401149020" sldId="337"/>
            <ac:spMk id="20" creationId="{B75948D2-3168-461D-93ED-131EFADDB6F9}"/>
          </ac:spMkLst>
        </pc:spChg>
        <pc:spChg chg="del mod">
          <ac:chgData name="Phạm Ngọc Trường" userId="a4777ac6-077d-4d1f-bbb7-d993f1c51dfb" providerId="ADAL" clId="{93814607-D842-4656-BDDC-132407BDDFED}" dt="2021-11-29T18:25:36.806" v="431" actId="478"/>
          <ac:spMkLst>
            <pc:docMk/>
            <pc:sldMk cId="2401149020" sldId="337"/>
            <ac:spMk id="22" creationId="{29EA2A0B-68C1-4EAC-BEE6-826A482D2E5E}"/>
          </ac:spMkLst>
        </pc:spChg>
        <pc:spChg chg="add mod">
          <ac:chgData name="Phạm Ngọc Trường" userId="a4777ac6-077d-4d1f-bbb7-d993f1c51dfb" providerId="ADAL" clId="{93814607-D842-4656-BDDC-132407BDDFED}" dt="2021-11-29T18:25:37.497" v="432"/>
          <ac:spMkLst>
            <pc:docMk/>
            <pc:sldMk cId="2401149020" sldId="337"/>
            <ac:spMk id="31" creationId="{A17C37F2-7258-45B1-9541-0CE6B4C1CB2C}"/>
          </ac:spMkLst>
        </pc:spChg>
        <pc:picChg chg="add del mod">
          <ac:chgData name="Phạm Ngọc Trường" userId="a4777ac6-077d-4d1f-bbb7-d993f1c51dfb" providerId="ADAL" clId="{93814607-D842-4656-BDDC-132407BDDFED}" dt="2021-11-29T18:02:19.072" v="250" actId="21"/>
          <ac:picMkLst>
            <pc:docMk/>
            <pc:sldMk cId="2401149020" sldId="337"/>
            <ac:picMk id="11" creationId="{943FC0EE-B3C7-408C-A335-91DEB459D0C2}"/>
          </ac:picMkLst>
        </pc:picChg>
        <pc:picChg chg="del mod">
          <ac:chgData name="Phạm Ngọc Trường" userId="a4777ac6-077d-4d1f-bbb7-d993f1c51dfb" providerId="ADAL" clId="{93814607-D842-4656-BDDC-132407BDDFED}" dt="2021-11-29T18:02:05.669" v="244" actId="21"/>
          <ac:picMkLst>
            <pc:docMk/>
            <pc:sldMk cId="2401149020" sldId="337"/>
            <ac:picMk id="13" creationId="{3E41716D-BE3C-4C68-8D74-3EB9A5BC837B}"/>
          </ac:picMkLst>
        </pc:picChg>
        <pc:picChg chg="add mod ord">
          <ac:chgData name="Phạm Ngọc Trường" userId="a4777ac6-077d-4d1f-bbb7-d993f1c51dfb" providerId="ADAL" clId="{93814607-D842-4656-BDDC-132407BDDFED}" dt="2021-11-29T18:20:56.855" v="385" actId="1076"/>
          <ac:picMkLst>
            <pc:docMk/>
            <pc:sldMk cId="2401149020" sldId="337"/>
            <ac:picMk id="21" creationId="{77F51033-6A5B-4D53-9619-96208E7306DD}"/>
          </ac:picMkLst>
        </pc:picChg>
        <pc:picChg chg="del">
          <ac:chgData name="Phạm Ngọc Trường" userId="a4777ac6-077d-4d1f-bbb7-d993f1c51dfb" providerId="ADAL" clId="{93814607-D842-4656-BDDC-132407BDDFED}" dt="2021-11-29T18:01:57.417" v="240" actId="21"/>
          <ac:picMkLst>
            <pc:docMk/>
            <pc:sldMk cId="2401149020" sldId="337"/>
            <ac:picMk id="23" creationId="{014CBE49-E739-4585-B8D5-AE048F5B7115}"/>
          </ac:picMkLst>
        </pc:picChg>
        <pc:picChg chg="del">
          <ac:chgData name="Phạm Ngọc Trường" userId="a4777ac6-077d-4d1f-bbb7-d993f1c51dfb" providerId="ADAL" clId="{93814607-D842-4656-BDDC-132407BDDFED}" dt="2021-11-29T18:02:29.022" v="255" actId="21"/>
          <ac:picMkLst>
            <pc:docMk/>
            <pc:sldMk cId="2401149020" sldId="337"/>
            <ac:picMk id="24" creationId="{B1A24632-8877-4B19-B9A7-28BAD707CFA4}"/>
          </ac:picMkLst>
        </pc:picChg>
        <pc:picChg chg="del mod">
          <ac:chgData name="Phạm Ngọc Trường" userId="a4777ac6-077d-4d1f-bbb7-d993f1c51dfb" providerId="ADAL" clId="{93814607-D842-4656-BDDC-132407BDDFED}" dt="2021-11-29T18:01:41.225" v="228" actId="21"/>
          <ac:picMkLst>
            <pc:docMk/>
            <pc:sldMk cId="2401149020" sldId="337"/>
            <ac:picMk id="25" creationId="{807BA846-EDD8-4378-8F7C-A4661AA4CCD4}"/>
          </ac:picMkLst>
        </pc:picChg>
        <pc:picChg chg="add del mod">
          <ac:chgData name="Phạm Ngọc Trường" userId="a4777ac6-077d-4d1f-bbb7-d993f1c51dfb" providerId="ADAL" clId="{93814607-D842-4656-BDDC-132407BDDFED}" dt="2021-11-29T18:18:58.890" v="366" actId="478"/>
          <ac:picMkLst>
            <pc:docMk/>
            <pc:sldMk cId="2401149020" sldId="337"/>
            <ac:picMk id="26" creationId="{85D3B8A0-6E9F-4528-B8E4-61DC5F8C01C3}"/>
          </ac:picMkLst>
        </pc:picChg>
        <pc:picChg chg="add mod">
          <ac:chgData name="Phạm Ngọc Trường" userId="a4777ac6-077d-4d1f-bbb7-d993f1c51dfb" providerId="ADAL" clId="{93814607-D842-4656-BDDC-132407BDDFED}" dt="2021-11-29T18:21:04.440" v="386" actId="1076"/>
          <ac:picMkLst>
            <pc:docMk/>
            <pc:sldMk cId="2401149020" sldId="337"/>
            <ac:picMk id="27" creationId="{708902B1-6F62-4D4C-8130-9081E1761367}"/>
          </ac:picMkLst>
        </pc:picChg>
        <pc:picChg chg="add mod">
          <ac:chgData name="Phạm Ngọc Trường" userId="a4777ac6-077d-4d1f-bbb7-d993f1c51dfb" providerId="ADAL" clId="{93814607-D842-4656-BDDC-132407BDDFED}" dt="2021-11-29T18:22:10.724" v="399" actId="14100"/>
          <ac:picMkLst>
            <pc:docMk/>
            <pc:sldMk cId="2401149020" sldId="337"/>
            <ac:picMk id="28" creationId="{ECD01576-49F6-411A-9F8F-2CB1817DAD30}"/>
          </ac:picMkLst>
        </pc:picChg>
        <pc:picChg chg="add mod">
          <ac:chgData name="Phạm Ngọc Trường" userId="a4777ac6-077d-4d1f-bbb7-d993f1c51dfb" providerId="ADAL" clId="{93814607-D842-4656-BDDC-132407BDDFED}" dt="2021-11-29T18:23:01.303" v="411" actId="1076"/>
          <ac:picMkLst>
            <pc:docMk/>
            <pc:sldMk cId="2401149020" sldId="337"/>
            <ac:picMk id="29" creationId="{A60EB85D-1219-4CDB-B3E1-8EE084239D86}"/>
          </ac:picMkLst>
        </pc:picChg>
        <pc:picChg chg="add mod">
          <ac:chgData name="Phạm Ngọc Trường" userId="a4777ac6-077d-4d1f-bbb7-d993f1c51dfb" providerId="ADAL" clId="{93814607-D842-4656-BDDC-132407BDDFED}" dt="2021-11-29T18:24:12.440" v="423" actId="14100"/>
          <ac:picMkLst>
            <pc:docMk/>
            <pc:sldMk cId="2401149020" sldId="337"/>
            <ac:picMk id="30" creationId="{4EB2F1F5-7098-4BC7-AEBE-61DB87ED20DC}"/>
          </ac:picMkLst>
        </pc:picChg>
      </pc:sldChg>
      <pc:sldChg chg="addSp delSp modSp add mod">
        <pc:chgData name="Phạm Ngọc Trường" userId="a4777ac6-077d-4d1f-bbb7-d993f1c51dfb" providerId="ADAL" clId="{93814607-D842-4656-BDDC-132407BDDFED}" dt="2021-11-29T17:45:41.619" v="32" actId="478"/>
        <pc:sldMkLst>
          <pc:docMk/>
          <pc:sldMk cId="892778702" sldId="338"/>
        </pc:sldMkLst>
        <pc:spChg chg="add del mod">
          <ac:chgData name="Phạm Ngọc Trường" userId="a4777ac6-077d-4d1f-bbb7-d993f1c51dfb" providerId="ADAL" clId="{93814607-D842-4656-BDDC-132407BDDFED}" dt="2021-11-29T17:45:39.177" v="30" actId="478"/>
          <ac:spMkLst>
            <pc:docMk/>
            <pc:sldMk cId="892778702" sldId="338"/>
            <ac:spMk id="3" creationId="{3BABC81A-16EE-4C66-B33E-8D29E739E207}"/>
          </ac:spMkLst>
        </pc:spChg>
        <pc:spChg chg="add del mod">
          <ac:chgData name="Phạm Ngọc Trường" userId="a4777ac6-077d-4d1f-bbb7-d993f1c51dfb" providerId="ADAL" clId="{93814607-D842-4656-BDDC-132407BDDFED}" dt="2021-11-29T17:45:40.534" v="31" actId="478"/>
          <ac:spMkLst>
            <pc:docMk/>
            <pc:sldMk cId="892778702" sldId="338"/>
            <ac:spMk id="5" creationId="{0025EF73-75EE-4CEB-8B66-113A2B8C396D}"/>
          </ac:spMkLst>
        </pc:spChg>
        <pc:spChg chg="add del mod">
          <ac:chgData name="Phạm Ngọc Trường" userId="a4777ac6-077d-4d1f-bbb7-d993f1c51dfb" providerId="ADAL" clId="{93814607-D842-4656-BDDC-132407BDDFED}" dt="2021-11-29T17:45:41.619" v="32" actId="478"/>
          <ac:spMkLst>
            <pc:docMk/>
            <pc:sldMk cId="892778702" sldId="338"/>
            <ac:spMk id="7" creationId="{C62F22B9-13AB-4525-8219-3F7E2473CCF4}"/>
          </ac:spMkLst>
        </pc:spChg>
        <pc:spChg chg="add del mod">
          <ac:chgData name="Phạm Ngọc Trường" userId="a4777ac6-077d-4d1f-bbb7-d993f1c51dfb" providerId="ADAL" clId="{93814607-D842-4656-BDDC-132407BDDFED}" dt="2021-11-29T17:45:34.379" v="27" actId="478"/>
          <ac:spMkLst>
            <pc:docMk/>
            <pc:sldMk cId="892778702" sldId="338"/>
            <ac:spMk id="9" creationId="{C84AD7B3-7AD4-4B92-9A55-51E95210F926}"/>
          </ac:spMkLst>
        </pc:spChg>
        <pc:spChg chg="add del mod">
          <ac:chgData name="Phạm Ngọc Trường" userId="a4777ac6-077d-4d1f-bbb7-d993f1c51dfb" providerId="ADAL" clId="{93814607-D842-4656-BDDC-132407BDDFED}" dt="2021-11-29T17:45:38.060" v="29" actId="478"/>
          <ac:spMkLst>
            <pc:docMk/>
            <pc:sldMk cId="892778702" sldId="338"/>
            <ac:spMk id="12" creationId="{BFE1CCFA-383C-42DC-B2AC-5E45AA0424F8}"/>
          </ac:spMkLst>
        </pc:spChg>
        <pc:spChg chg="del">
          <ac:chgData name="Phạm Ngọc Trường" userId="a4777ac6-077d-4d1f-bbb7-d993f1c51dfb" providerId="ADAL" clId="{93814607-D842-4656-BDDC-132407BDDFED}" dt="2021-11-29T17:45:33.189" v="26" actId="478"/>
          <ac:spMkLst>
            <pc:docMk/>
            <pc:sldMk cId="892778702" sldId="338"/>
            <ac:spMk id="14" creationId="{ACBF112A-814D-442B-B35F-AF1A7AE255ED}"/>
          </ac:spMkLst>
        </pc:spChg>
        <pc:spChg chg="del">
          <ac:chgData name="Phạm Ngọc Trường" userId="a4777ac6-077d-4d1f-bbb7-d993f1c51dfb" providerId="ADAL" clId="{93814607-D842-4656-BDDC-132407BDDFED}" dt="2021-11-29T17:45:29.859" v="23" actId="478"/>
          <ac:spMkLst>
            <pc:docMk/>
            <pc:sldMk cId="892778702" sldId="338"/>
            <ac:spMk id="16" creationId="{72C39A29-73C4-4AAB-9DD3-E893FEDDACDD}"/>
          </ac:spMkLst>
        </pc:spChg>
        <pc:spChg chg="del">
          <ac:chgData name="Phạm Ngọc Trường" userId="a4777ac6-077d-4d1f-bbb7-d993f1c51dfb" providerId="ADAL" clId="{93814607-D842-4656-BDDC-132407BDDFED}" dt="2021-11-29T17:45:29.859" v="23" actId="478"/>
          <ac:spMkLst>
            <pc:docMk/>
            <pc:sldMk cId="892778702" sldId="338"/>
            <ac:spMk id="18" creationId="{72E6F8BC-252B-4AC3-962C-8496284BFEC5}"/>
          </ac:spMkLst>
        </pc:spChg>
        <pc:spChg chg="del">
          <ac:chgData name="Phạm Ngọc Trường" userId="a4777ac6-077d-4d1f-bbb7-d993f1c51dfb" providerId="ADAL" clId="{93814607-D842-4656-BDDC-132407BDDFED}" dt="2021-11-29T17:45:29.859" v="23" actId="478"/>
          <ac:spMkLst>
            <pc:docMk/>
            <pc:sldMk cId="892778702" sldId="338"/>
            <ac:spMk id="20" creationId="{B75948D2-3168-461D-93ED-131EFADDB6F9}"/>
          </ac:spMkLst>
        </pc:spChg>
        <pc:spChg chg="del mod">
          <ac:chgData name="Phạm Ngọc Trường" userId="a4777ac6-077d-4d1f-bbb7-d993f1c51dfb" providerId="ADAL" clId="{93814607-D842-4656-BDDC-132407BDDFED}" dt="2021-11-29T17:45:31.857" v="25" actId="478"/>
          <ac:spMkLst>
            <pc:docMk/>
            <pc:sldMk cId="892778702" sldId="338"/>
            <ac:spMk id="22" creationId="{29EA2A0B-68C1-4EAC-BEE6-826A482D2E5E}"/>
          </ac:spMkLst>
        </pc:spChg>
        <pc:picChg chg="del mod">
          <ac:chgData name="Phạm Ngọc Trường" userId="a4777ac6-077d-4d1f-bbb7-d993f1c51dfb" providerId="ADAL" clId="{93814607-D842-4656-BDDC-132407BDDFED}" dt="2021-11-29T17:45:26.806" v="21" actId="478"/>
          <ac:picMkLst>
            <pc:docMk/>
            <pc:sldMk cId="892778702" sldId="338"/>
            <ac:picMk id="11" creationId="{943FC0EE-B3C7-408C-A335-91DEB459D0C2}"/>
          </ac:picMkLst>
        </pc:picChg>
        <pc:picChg chg="del">
          <ac:chgData name="Phạm Ngọc Trường" userId="a4777ac6-077d-4d1f-bbb7-d993f1c51dfb" providerId="ADAL" clId="{93814607-D842-4656-BDDC-132407BDDFED}" dt="2021-11-29T17:45:29.859" v="23" actId="478"/>
          <ac:picMkLst>
            <pc:docMk/>
            <pc:sldMk cId="892778702" sldId="338"/>
            <ac:picMk id="13" creationId="{3E41716D-BE3C-4C68-8D74-3EB9A5BC837B}"/>
          </ac:picMkLst>
        </pc:picChg>
        <pc:picChg chg="del">
          <ac:chgData name="Phạm Ngọc Trường" userId="a4777ac6-077d-4d1f-bbb7-d993f1c51dfb" providerId="ADAL" clId="{93814607-D842-4656-BDDC-132407BDDFED}" dt="2021-11-29T17:45:29.859" v="23" actId="478"/>
          <ac:picMkLst>
            <pc:docMk/>
            <pc:sldMk cId="892778702" sldId="338"/>
            <ac:picMk id="23" creationId="{014CBE49-E739-4585-B8D5-AE048F5B7115}"/>
          </ac:picMkLst>
        </pc:picChg>
        <pc:picChg chg="del">
          <ac:chgData name="Phạm Ngọc Trường" userId="a4777ac6-077d-4d1f-bbb7-d993f1c51dfb" providerId="ADAL" clId="{93814607-D842-4656-BDDC-132407BDDFED}" dt="2021-11-29T17:45:36.237" v="28" actId="478"/>
          <ac:picMkLst>
            <pc:docMk/>
            <pc:sldMk cId="892778702" sldId="338"/>
            <ac:picMk id="24" creationId="{B1A24632-8877-4B19-B9A7-28BAD707CFA4}"/>
          </ac:picMkLst>
        </pc:picChg>
        <pc:picChg chg="del">
          <ac:chgData name="Phạm Ngọc Trường" userId="a4777ac6-077d-4d1f-bbb7-d993f1c51dfb" providerId="ADAL" clId="{93814607-D842-4656-BDDC-132407BDDFED}" dt="2021-11-29T17:45:27.402" v="22" actId="478"/>
          <ac:picMkLst>
            <pc:docMk/>
            <pc:sldMk cId="892778702" sldId="338"/>
            <ac:picMk id="25" creationId="{807BA846-EDD8-4378-8F7C-A4661AA4CCD4}"/>
          </ac:picMkLst>
        </pc:picChg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4242635355" sldId="338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4250813795" sldId="339"/>
        </pc:sldMkLst>
      </pc:sldChg>
      <pc:sldChg chg="addSp delSp modSp del mod">
        <pc:chgData name="Phạm Ngọc Trường" userId="a4777ac6-077d-4d1f-bbb7-d993f1c51dfb" providerId="ADAL" clId="{93814607-D842-4656-BDDC-132407BDDFED}" dt="2021-11-29T17:46:22.860" v="52" actId="2890"/>
        <pc:sldMkLst>
          <pc:docMk/>
          <pc:sldMk cId="892778702" sldId="340"/>
        </pc:sldMkLst>
        <pc:spChg chg="add del mo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3" creationId="{3BABC81A-16EE-4C66-B33E-8D29E739E207}"/>
          </ac:spMkLst>
        </pc:spChg>
        <pc:spChg chg="add del mo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5" creationId="{0025EF73-75EE-4CEB-8B66-113A2B8C396D}"/>
          </ac:spMkLst>
        </pc:spChg>
        <pc:spChg chg="add del mo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7" creationId="{C62F22B9-13AB-4525-8219-3F7E2473CCF4}"/>
          </ac:spMkLst>
        </pc:spChg>
        <pc:spChg chg="add del mod">
          <ac:chgData name="Phạm Ngọc Trường" userId="a4777ac6-077d-4d1f-bbb7-d993f1c51dfb" providerId="ADAL" clId="{93814607-D842-4656-BDDC-132407BDDFED}" dt="2021-11-29T17:46:20.790" v="46" actId="478"/>
          <ac:spMkLst>
            <pc:docMk/>
            <pc:sldMk cId="892778702" sldId="340"/>
            <ac:spMk id="9" creationId="{C84AD7B3-7AD4-4B92-9A55-51E95210F926}"/>
          </ac:spMkLst>
        </pc:spChg>
        <pc:spChg chg="add del mod">
          <ac:chgData name="Phạm Ngọc Trường" userId="a4777ac6-077d-4d1f-bbb7-d993f1c51dfb" providerId="ADAL" clId="{93814607-D842-4656-BDDC-132407BDDFED}" dt="2021-11-29T17:46:20.348" v="45" actId="478"/>
          <ac:spMkLst>
            <pc:docMk/>
            <pc:sldMk cId="892778702" sldId="340"/>
            <ac:spMk id="12" creationId="{BFE1CCFA-383C-42DC-B2AC-5E45AA0424F8}"/>
          </ac:spMkLst>
        </pc:spChg>
        <pc:spChg chg="add">
          <ac:chgData name="Phạm Ngọc Trường" userId="a4777ac6-077d-4d1f-bbb7-d993f1c51dfb" providerId="ADAL" clId="{93814607-D842-4656-BDDC-132407BDDFED}" dt="2021-11-29T17:46:20.348" v="45" actId="478"/>
          <ac:spMkLst>
            <pc:docMk/>
            <pc:sldMk cId="892778702" sldId="340"/>
            <ac:spMk id="14" creationId="{ACBF112A-814D-442B-B35F-AF1A7AE255ED}"/>
          </ac:spMkLst>
        </pc:spChg>
        <pc:spChg chg="ad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16" creationId="{72C39A29-73C4-4AAB-9DD3-E893FEDDACDD}"/>
          </ac:spMkLst>
        </pc:spChg>
        <pc:spChg chg="ad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18" creationId="{72E6F8BC-252B-4AC3-962C-8496284BFEC5}"/>
          </ac:spMkLst>
        </pc:spChg>
        <pc:spChg chg="add">
          <ac:chgData name="Phạm Ngọc Trường" userId="a4777ac6-077d-4d1f-bbb7-d993f1c51dfb" providerId="ADAL" clId="{93814607-D842-4656-BDDC-132407BDDFED}" dt="2021-11-29T17:46:21.447" v="48" actId="478"/>
          <ac:spMkLst>
            <pc:docMk/>
            <pc:sldMk cId="892778702" sldId="340"/>
            <ac:spMk id="20" creationId="{B75948D2-3168-461D-93ED-131EFADDB6F9}"/>
          </ac:spMkLst>
        </pc:spChg>
        <pc:spChg chg="add mod">
          <ac:chgData name="Phạm Ngọc Trường" userId="a4777ac6-077d-4d1f-bbb7-d993f1c51dfb" providerId="ADAL" clId="{93814607-D842-4656-BDDC-132407BDDFED}" dt="2021-11-29T17:46:21.176" v="47" actId="1076"/>
          <ac:spMkLst>
            <pc:docMk/>
            <pc:sldMk cId="892778702" sldId="340"/>
            <ac:spMk id="22" creationId="{29EA2A0B-68C1-4EAC-BEE6-826A482D2E5E}"/>
          </ac:spMkLst>
        </pc:spChg>
        <pc:picChg chg="add mod">
          <ac:chgData name="Phạm Ngọc Trường" userId="a4777ac6-077d-4d1f-bbb7-d993f1c51dfb" providerId="ADAL" clId="{93814607-D842-4656-BDDC-132407BDDFED}" dt="2021-11-29T17:46:21.576" v="51" actId="1076"/>
          <ac:picMkLst>
            <pc:docMk/>
            <pc:sldMk cId="892778702" sldId="340"/>
            <ac:picMk id="11" creationId="{943FC0EE-B3C7-408C-A335-91DEB459D0C2}"/>
          </ac:picMkLst>
        </pc:picChg>
        <pc:picChg chg="add">
          <ac:chgData name="Phạm Ngọc Trường" userId="a4777ac6-077d-4d1f-bbb7-d993f1c51dfb" providerId="ADAL" clId="{93814607-D842-4656-BDDC-132407BDDFED}" dt="2021-11-29T17:46:21.447" v="48" actId="478"/>
          <ac:picMkLst>
            <pc:docMk/>
            <pc:sldMk cId="892778702" sldId="340"/>
            <ac:picMk id="13" creationId="{3E41716D-BE3C-4C68-8D74-3EB9A5BC837B}"/>
          </ac:picMkLst>
        </pc:picChg>
        <pc:picChg chg="add">
          <ac:chgData name="Phạm Ngọc Trường" userId="a4777ac6-077d-4d1f-bbb7-d993f1c51dfb" providerId="ADAL" clId="{93814607-D842-4656-BDDC-132407BDDFED}" dt="2021-11-29T17:46:21.447" v="48" actId="478"/>
          <ac:picMkLst>
            <pc:docMk/>
            <pc:sldMk cId="892778702" sldId="340"/>
            <ac:picMk id="23" creationId="{014CBE49-E739-4585-B8D5-AE048F5B7115}"/>
          </ac:picMkLst>
        </pc:picChg>
        <pc:picChg chg="add">
          <ac:chgData name="Phạm Ngọc Trường" userId="a4777ac6-077d-4d1f-bbb7-d993f1c51dfb" providerId="ADAL" clId="{93814607-D842-4656-BDDC-132407BDDFED}" dt="2021-11-29T17:46:19.605" v="43" actId="478"/>
          <ac:picMkLst>
            <pc:docMk/>
            <pc:sldMk cId="892778702" sldId="340"/>
            <ac:picMk id="24" creationId="{B1A24632-8877-4B19-B9A7-28BAD707CFA4}"/>
          </ac:picMkLst>
        </pc:picChg>
        <pc:picChg chg="add">
          <ac:chgData name="Phạm Ngọc Trường" userId="a4777ac6-077d-4d1f-bbb7-d993f1c51dfb" providerId="ADAL" clId="{93814607-D842-4656-BDDC-132407BDDFED}" dt="2021-11-29T17:46:21.523" v="49" actId="478"/>
          <ac:picMkLst>
            <pc:docMk/>
            <pc:sldMk cId="892778702" sldId="340"/>
            <ac:picMk id="25" creationId="{807BA846-EDD8-4378-8F7C-A4661AA4CCD4}"/>
          </ac:picMkLst>
        </pc:picChg>
        <pc:picChg chg="add del mod">
          <ac:chgData name="Phạm Ngọc Trường" userId="a4777ac6-077d-4d1f-bbb7-d993f1c51dfb" providerId="ADAL" clId="{93814607-D842-4656-BDDC-132407BDDFED}" dt="2021-11-29T17:45:50.453" v="36"/>
          <ac:picMkLst>
            <pc:docMk/>
            <pc:sldMk cId="892778702" sldId="340"/>
            <ac:picMk id="26" creationId="{25109CF7-3B98-4AC0-B41A-3BB82ED7F02E}"/>
          </ac:picMkLst>
        </pc:picChg>
      </pc:sldChg>
      <pc:sldChg chg="addSp delSp modSp new del mod">
        <pc:chgData name="Phạm Ngọc Trường" userId="a4777ac6-077d-4d1f-bbb7-d993f1c51dfb" providerId="ADAL" clId="{93814607-D842-4656-BDDC-132407BDDFED}" dt="2021-11-29T17:57:37.508" v="202" actId="47"/>
        <pc:sldMkLst>
          <pc:docMk/>
          <pc:sldMk cId="3847563300" sldId="340"/>
        </pc:sldMkLst>
        <pc:spChg chg="del">
          <ac:chgData name="Phạm Ngọc Trường" userId="a4777ac6-077d-4d1f-bbb7-d993f1c51dfb" providerId="ADAL" clId="{93814607-D842-4656-BDDC-132407BDDFED}" dt="2021-11-29T17:47:19.505" v="67" actId="478"/>
          <ac:spMkLst>
            <pc:docMk/>
            <pc:sldMk cId="3847563300" sldId="340"/>
            <ac:spMk id="2" creationId="{8B124DCE-CE12-494A-B2DE-F581E9EDE2A8}"/>
          </ac:spMkLst>
        </pc:spChg>
        <pc:spChg chg="del">
          <ac:chgData name="Phạm Ngọc Trường" userId="a4777ac6-077d-4d1f-bbb7-d993f1c51dfb" providerId="ADAL" clId="{93814607-D842-4656-BDDC-132407BDDFED}" dt="2021-11-29T17:47:22.201" v="69" actId="478"/>
          <ac:spMkLst>
            <pc:docMk/>
            <pc:sldMk cId="3847563300" sldId="340"/>
            <ac:spMk id="3" creationId="{60E9105B-F188-42FE-A1B0-31FD29609D8E}"/>
          </ac:spMkLst>
        </pc:spChg>
        <pc:spChg chg="del">
          <ac:chgData name="Phạm Ngọc Trường" userId="a4777ac6-077d-4d1f-bbb7-d993f1c51dfb" providerId="ADAL" clId="{93814607-D842-4656-BDDC-132407BDDFED}" dt="2021-11-29T17:47:21.212" v="68" actId="478"/>
          <ac:spMkLst>
            <pc:docMk/>
            <pc:sldMk cId="3847563300" sldId="340"/>
            <ac:spMk id="4" creationId="{9DDE619B-1BA9-44D6-8DF9-97D66029C7D8}"/>
          </ac:spMkLst>
        </pc:spChg>
        <pc:spChg chg="del">
          <ac:chgData name="Phạm Ngọc Trường" userId="a4777ac6-077d-4d1f-bbb7-d993f1c51dfb" providerId="ADAL" clId="{93814607-D842-4656-BDDC-132407BDDFED}" dt="2021-11-29T17:47:23.439" v="70" actId="478"/>
          <ac:spMkLst>
            <pc:docMk/>
            <pc:sldMk cId="3847563300" sldId="340"/>
            <ac:spMk id="5" creationId="{36AD37B9-1122-4CD7-BE61-6E2FB46E9248}"/>
          </ac:spMkLst>
        </pc:spChg>
        <pc:spChg chg="del">
          <ac:chgData name="Phạm Ngọc Trường" userId="a4777ac6-077d-4d1f-bbb7-d993f1c51dfb" providerId="ADAL" clId="{93814607-D842-4656-BDDC-132407BDDFED}" dt="2021-11-29T17:47:25.484" v="72" actId="478"/>
          <ac:spMkLst>
            <pc:docMk/>
            <pc:sldMk cId="3847563300" sldId="340"/>
            <ac:spMk id="6" creationId="{D5387A44-850F-4345-9362-023B3A7B38D2}"/>
          </ac:spMkLst>
        </pc:spChg>
        <pc:spChg chg="del">
          <ac:chgData name="Phạm Ngọc Trường" userId="a4777ac6-077d-4d1f-bbb7-d993f1c51dfb" providerId="ADAL" clId="{93814607-D842-4656-BDDC-132407BDDFED}" dt="2021-11-29T17:47:26.969" v="74" actId="478"/>
          <ac:spMkLst>
            <pc:docMk/>
            <pc:sldMk cId="3847563300" sldId="340"/>
            <ac:spMk id="7" creationId="{02DAD51E-05F8-4FD3-AB27-191765411CB3}"/>
          </ac:spMkLst>
        </pc:spChg>
        <pc:spChg chg="del">
          <ac:chgData name="Phạm Ngọc Trường" userId="a4777ac6-077d-4d1f-bbb7-d993f1c51dfb" providerId="ADAL" clId="{93814607-D842-4656-BDDC-132407BDDFED}" dt="2021-11-29T17:47:26.161" v="73" actId="478"/>
          <ac:spMkLst>
            <pc:docMk/>
            <pc:sldMk cId="3847563300" sldId="340"/>
            <ac:spMk id="8" creationId="{C9BE9401-3F6A-4722-B846-3FB67ACC2DA9}"/>
          </ac:spMkLst>
        </pc:spChg>
        <pc:spChg chg="del">
          <ac:chgData name="Phạm Ngọc Trường" userId="a4777ac6-077d-4d1f-bbb7-d993f1c51dfb" providerId="ADAL" clId="{93814607-D842-4656-BDDC-132407BDDFED}" dt="2021-11-29T17:47:27.611" v="75" actId="478"/>
          <ac:spMkLst>
            <pc:docMk/>
            <pc:sldMk cId="3847563300" sldId="340"/>
            <ac:spMk id="9" creationId="{5DF367F0-0839-4962-BA71-F31E3EB53553}"/>
          </ac:spMkLst>
        </pc:spChg>
        <pc:spChg chg="del">
          <ac:chgData name="Phạm Ngọc Trường" userId="a4777ac6-077d-4d1f-bbb7-d993f1c51dfb" providerId="ADAL" clId="{93814607-D842-4656-BDDC-132407BDDFED}" dt="2021-11-29T17:47:24.600" v="71" actId="478"/>
          <ac:spMkLst>
            <pc:docMk/>
            <pc:sldMk cId="3847563300" sldId="340"/>
            <ac:spMk id="10" creationId="{CDDE1D27-F4BB-41E4-8570-D50E59465164}"/>
          </ac:spMkLst>
        </pc:spChg>
        <pc:picChg chg="add del mod">
          <ac:chgData name="Phạm Ngọc Trường" userId="a4777ac6-077d-4d1f-bbb7-d993f1c51dfb" providerId="ADAL" clId="{93814607-D842-4656-BDDC-132407BDDFED}" dt="2021-11-29T17:54:23.289" v="154" actId="478"/>
          <ac:picMkLst>
            <pc:docMk/>
            <pc:sldMk cId="3847563300" sldId="340"/>
            <ac:picMk id="11" creationId="{EC76FEB8-44A8-4951-BFC8-6437D0C38CD1}"/>
          </ac:picMkLst>
        </pc:picChg>
        <pc:picChg chg="add del mod">
          <ac:chgData name="Phạm Ngọc Trường" userId="a4777ac6-077d-4d1f-bbb7-d993f1c51dfb" providerId="ADAL" clId="{93814607-D842-4656-BDDC-132407BDDFED}" dt="2021-11-29T17:54:34.020" v="159" actId="21"/>
          <ac:picMkLst>
            <pc:docMk/>
            <pc:sldMk cId="3847563300" sldId="340"/>
            <ac:picMk id="12" creationId="{9F252241-1662-47F6-B227-20C433746B70}"/>
          </ac:picMkLst>
        </pc:picChg>
        <pc:picChg chg="add del mod ord">
          <ac:chgData name="Phạm Ngọc Trường" userId="a4777ac6-077d-4d1f-bbb7-d993f1c51dfb" providerId="ADAL" clId="{93814607-D842-4656-BDDC-132407BDDFED}" dt="2021-11-29T17:55:43.728" v="176" actId="21"/>
          <ac:picMkLst>
            <pc:docMk/>
            <pc:sldMk cId="3847563300" sldId="340"/>
            <ac:picMk id="13" creationId="{B621A306-3842-42F9-BF3C-3A0845656220}"/>
          </ac:picMkLst>
        </pc:picChg>
        <pc:picChg chg="add del mod ord">
          <ac:chgData name="Phạm Ngọc Trường" userId="a4777ac6-077d-4d1f-bbb7-d993f1c51dfb" providerId="ADAL" clId="{93814607-D842-4656-BDDC-132407BDDFED}" dt="2021-11-29T17:56:45.536" v="190" actId="21"/>
          <ac:picMkLst>
            <pc:docMk/>
            <pc:sldMk cId="3847563300" sldId="340"/>
            <ac:picMk id="14" creationId="{EFA62E4F-928F-4CB0-A85B-C27ACFE39086}"/>
          </ac:picMkLst>
        </pc:picChg>
        <pc:picChg chg="add del mod ord">
          <ac:chgData name="Phạm Ngọc Trường" userId="a4777ac6-077d-4d1f-bbb7-d993f1c51dfb" providerId="ADAL" clId="{93814607-D842-4656-BDDC-132407BDDFED}" dt="2021-11-29T17:57:35.657" v="201" actId="21"/>
          <ac:picMkLst>
            <pc:docMk/>
            <pc:sldMk cId="3847563300" sldId="340"/>
            <ac:picMk id="15" creationId="{5DCDBD0A-E425-4810-90CD-3E85540C21C5}"/>
          </ac:picMkLst>
        </pc:picChg>
        <pc:picChg chg="add del mod">
          <ac:chgData name="Phạm Ngọc Trường" userId="a4777ac6-077d-4d1f-bbb7-d993f1c51dfb" providerId="ADAL" clId="{93814607-D842-4656-BDDC-132407BDDFED}" dt="2021-11-29T17:54:25.814" v="155" actId="478"/>
          <ac:picMkLst>
            <pc:docMk/>
            <pc:sldMk cId="3847563300" sldId="340"/>
            <ac:picMk id="16" creationId="{782134CA-6FD8-4828-9072-9233E0C501D2}"/>
          </ac:picMkLst>
        </pc:picChg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007381861" sldId="341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564975732" sldId="342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989387024" sldId="343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3342276650" sldId="344"/>
        </pc:sldMkLst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2419238005" sldId="345"/>
        </pc:sldMkLst>
      </pc:sldChg>
      <pc:sldChg chg="addSp delSp modSp new del mod">
        <pc:chgData name="Phạm Ngọc Trường" userId="a4777ac6-077d-4d1f-bbb7-d993f1c51dfb" providerId="ADAL" clId="{93814607-D842-4656-BDDC-132407BDDFED}" dt="2021-11-29T18:04:57.134" v="267" actId="47"/>
        <pc:sldMkLst>
          <pc:docMk/>
          <pc:sldMk cId="1796988961" sldId="346"/>
        </pc:sldMkLst>
        <pc:spChg chg="del">
          <ac:chgData name="Phạm Ngọc Trường" userId="a4777ac6-077d-4d1f-bbb7-d993f1c51dfb" providerId="ADAL" clId="{93814607-D842-4656-BDDC-132407BDDFED}" dt="2021-11-29T18:01:44.126" v="229" actId="478"/>
          <ac:spMkLst>
            <pc:docMk/>
            <pc:sldMk cId="1796988961" sldId="346"/>
            <ac:spMk id="2" creationId="{9D99A9FE-4708-4DFC-A31A-58F55BBB0FD9}"/>
          </ac:spMkLst>
        </pc:spChg>
        <pc:spChg chg="del">
          <ac:chgData name="Phạm Ngọc Trường" userId="a4777ac6-077d-4d1f-bbb7-d993f1c51dfb" providerId="ADAL" clId="{93814607-D842-4656-BDDC-132407BDDFED}" dt="2021-11-29T18:01:48.448" v="233" actId="478"/>
          <ac:spMkLst>
            <pc:docMk/>
            <pc:sldMk cId="1796988961" sldId="346"/>
            <ac:spMk id="3" creationId="{4222F87C-6197-4558-9280-891D351F53E9}"/>
          </ac:spMkLst>
        </pc:spChg>
        <pc:spChg chg="del">
          <ac:chgData name="Phạm Ngọc Trường" userId="a4777ac6-077d-4d1f-bbb7-d993f1c51dfb" providerId="ADAL" clId="{93814607-D842-4656-BDDC-132407BDDFED}" dt="2021-11-29T18:01:45.512" v="230" actId="478"/>
          <ac:spMkLst>
            <pc:docMk/>
            <pc:sldMk cId="1796988961" sldId="346"/>
            <ac:spMk id="4" creationId="{615EC3C6-20CC-4160-BC62-09C4B8AF1AF2}"/>
          </ac:spMkLst>
        </pc:spChg>
        <pc:spChg chg="del">
          <ac:chgData name="Phạm Ngọc Trường" userId="a4777ac6-077d-4d1f-bbb7-d993f1c51dfb" providerId="ADAL" clId="{93814607-D842-4656-BDDC-132407BDDFED}" dt="2021-11-29T18:01:47.264" v="232" actId="478"/>
          <ac:spMkLst>
            <pc:docMk/>
            <pc:sldMk cId="1796988961" sldId="346"/>
            <ac:spMk id="5" creationId="{E259D3C7-B4D3-4B74-B073-93CBDA126D67}"/>
          </ac:spMkLst>
        </pc:spChg>
        <pc:spChg chg="del">
          <ac:chgData name="Phạm Ngọc Trường" userId="a4777ac6-077d-4d1f-bbb7-d993f1c51dfb" providerId="ADAL" clId="{93814607-D842-4656-BDDC-132407BDDFED}" dt="2021-11-29T18:01:49.107" v="234" actId="478"/>
          <ac:spMkLst>
            <pc:docMk/>
            <pc:sldMk cId="1796988961" sldId="346"/>
            <ac:spMk id="6" creationId="{8C0264E3-1673-439B-9581-D4B0912D518A}"/>
          </ac:spMkLst>
        </pc:spChg>
        <pc:spChg chg="del">
          <ac:chgData name="Phạm Ngọc Trường" userId="a4777ac6-077d-4d1f-bbb7-d993f1c51dfb" providerId="ADAL" clId="{93814607-D842-4656-BDDC-132407BDDFED}" dt="2021-11-29T18:01:52.261" v="237" actId="478"/>
          <ac:spMkLst>
            <pc:docMk/>
            <pc:sldMk cId="1796988961" sldId="346"/>
            <ac:spMk id="7" creationId="{384D0885-6831-4070-AFA7-F18CB1624197}"/>
          </ac:spMkLst>
        </pc:spChg>
        <pc:spChg chg="del">
          <ac:chgData name="Phạm Ngọc Trường" userId="a4777ac6-077d-4d1f-bbb7-d993f1c51dfb" providerId="ADAL" clId="{93814607-D842-4656-BDDC-132407BDDFED}" dt="2021-11-29T18:01:50.095" v="235" actId="478"/>
          <ac:spMkLst>
            <pc:docMk/>
            <pc:sldMk cId="1796988961" sldId="346"/>
            <ac:spMk id="8" creationId="{862066F6-5563-4ECD-9012-829FF0C16151}"/>
          </ac:spMkLst>
        </pc:spChg>
        <pc:spChg chg="del">
          <ac:chgData name="Phạm Ngọc Trường" userId="a4777ac6-077d-4d1f-bbb7-d993f1c51dfb" providerId="ADAL" clId="{93814607-D842-4656-BDDC-132407BDDFED}" dt="2021-11-29T18:01:51.359" v="236" actId="478"/>
          <ac:spMkLst>
            <pc:docMk/>
            <pc:sldMk cId="1796988961" sldId="346"/>
            <ac:spMk id="9" creationId="{B34B13FB-5289-4047-9E74-A9ABADFBF023}"/>
          </ac:spMkLst>
        </pc:spChg>
        <pc:spChg chg="del">
          <ac:chgData name="Phạm Ngọc Trường" userId="a4777ac6-077d-4d1f-bbb7-d993f1c51dfb" providerId="ADAL" clId="{93814607-D842-4656-BDDC-132407BDDFED}" dt="2021-11-29T18:01:46.455" v="231" actId="478"/>
          <ac:spMkLst>
            <pc:docMk/>
            <pc:sldMk cId="1796988961" sldId="346"/>
            <ac:spMk id="10" creationId="{7F39ACAF-F250-4153-A4B0-3BA8561EDC3B}"/>
          </ac:spMkLst>
        </pc:spChg>
        <pc:picChg chg="add mod">
          <ac:chgData name="Phạm Ngọc Trường" userId="a4777ac6-077d-4d1f-bbb7-d993f1c51dfb" providerId="ADAL" clId="{93814607-D842-4656-BDDC-132407BDDFED}" dt="2021-11-29T18:02:02.108" v="243" actId="14100"/>
          <ac:picMkLst>
            <pc:docMk/>
            <pc:sldMk cId="1796988961" sldId="346"/>
            <ac:picMk id="11" creationId="{3E854D66-67DE-4AC9-8FF4-6C3AC935F13C}"/>
          </ac:picMkLst>
        </pc:picChg>
        <pc:picChg chg="add mod">
          <ac:chgData name="Phạm Ngọc Trường" userId="a4777ac6-077d-4d1f-bbb7-d993f1c51dfb" providerId="ADAL" clId="{93814607-D842-4656-BDDC-132407BDDFED}" dt="2021-11-29T18:02:00.228" v="242" actId="1076"/>
          <ac:picMkLst>
            <pc:docMk/>
            <pc:sldMk cId="1796988961" sldId="346"/>
            <ac:picMk id="12" creationId="{0E32F8F4-3C08-40A5-960A-B515CA0C4ED6}"/>
          </ac:picMkLst>
        </pc:picChg>
        <pc:picChg chg="add mod">
          <ac:chgData name="Phạm Ngọc Trường" userId="a4777ac6-077d-4d1f-bbb7-d993f1c51dfb" providerId="ADAL" clId="{93814607-D842-4656-BDDC-132407BDDFED}" dt="2021-11-29T18:02:11.911" v="248" actId="1076"/>
          <ac:picMkLst>
            <pc:docMk/>
            <pc:sldMk cId="1796988961" sldId="346"/>
            <ac:picMk id="13" creationId="{19CD9F1F-5EF0-4E3B-8175-8646AE988F05}"/>
          </ac:picMkLst>
        </pc:picChg>
        <pc:picChg chg="add mod">
          <ac:chgData name="Phạm Ngọc Trường" userId="a4777ac6-077d-4d1f-bbb7-d993f1c51dfb" providerId="ADAL" clId="{93814607-D842-4656-BDDC-132407BDDFED}" dt="2021-11-29T18:02:26.525" v="254" actId="14100"/>
          <ac:picMkLst>
            <pc:docMk/>
            <pc:sldMk cId="1796988961" sldId="346"/>
            <ac:picMk id="14" creationId="{06646216-E758-4B47-A7A1-A50026E75CB8}"/>
          </ac:picMkLst>
        </pc:picChg>
        <pc:picChg chg="add mod">
          <ac:chgData name="Phạm Ngọc Trường" userId="a4777ac6-077d-4d1f-bbb7-d993f1c51dfb" providerId="ADAL" clId="{93814607-D842-4656-BDDC-132407BDDFED}" dt="2021-11-29T18:02:31.901" v="257" actId="1076"/>
          <ac:picMkLst>
            <pc:docMk/>
            <pc:sldMk cId="1796988961" sldId="346"/>
            <ac:picMk id="15" creationId="{35B5AA15-0B4B-4D00-AF76-52CBC61E3B62}"/>
          </ac:picMkLst>
        </pc:picChg>
      </pc:sldChg>
      <pc:sldChg chg="delSp modSp del mod">
        <pc:chgData name="Phạm Ngọc Trường" userId="a4777ac6-077d-4d1f-bbb7-d993f1c51dfb" providerId="ADAL" clId="{93814607-D842-4656-BDDC-132407BDDFED}" dt="2021-11-29T18:23:55.089" v="420" actId="47"/>
        <pc:sldMkLst>
          <pc:docMk/>
          <pc:sldMk cId="1551473226" sldId="347"/>
        </pc:sldMkLst>
        <pc:spChg chg="del">
          <ac:chgData name="Phạm Ngọc Trường" userId="a4777ac6-077d-4d1f-bbb7-d993f1c51dfb" providerId="ADAL" clId="{93814607-D842-4656-BDDC-132407BDDFED}" dt="2021-11-29T18:05:23.895" v="274" actId="478"/>
          <ac:spMkLst>
            <pc:docMk/>
            <pc:sldMk cId="1551473226" sldId="347"/>
            <ac:spMk id="2" creationId="{AB42DF88-97B5-4382-86CF-23726DFBA19F}"/>
          </ac:spMkLst>
        </pc:spChg>
        <pc:spChg chg="del">
          <ac:chgData name="Phạm Ngọc Trường" userId="a4777ac6-077d-4d1f-bbb7-d993f1c51dfb" providerId="ADAL" clId="{93814607-D842-4656-BDDC-132407BDDFED}" dt="2021-11-29T18:05:22.777" v="273" actId="478"/>
          <ac:spMkLst>
            <pc:docMk/>
            <pc:sldMk cId="1551473226" sldId="347"/>
            <ac:spMk id="3" creationId="{488FDFC7-8670-4767-B242-AA0E8E27CA20}"/>
          </ac:spMkLst>
        </pc:spChg>
        <pc:picChg chg="del mod">
          <ac:chgData name="Phạm Ngọc Trường" userId="a4777ac6-077d-4d1f-bbb7-d993f1c51dfb" providerId="ADAL" clId="{93814607-D842-4656-BDDC-132407BDDFED}" dt="2021-11-29T18:17:50.103" v="352" actId="21"/>
          <ac:picMkLst>
            <pc:docMk/>
            <pc:sldMk cId="1551473226" sldId="347"/>
            <ac:picMk id="7" creationId="{43AA3D4F-D475-48EB-87E2-91F992E1E8FA}"/>
          </ac:picMkLst>
        </pc:picChg>
        <pc:picChg chg="del mod">
          <ac:chgData name="Phạm Ngọc Trường" userId="a4777ac6-077d-4d1f-bbb7-d993f1c51dfb" providerId="ADAL" clId="{93814607-D842-4656-BDDC-132407BDDFED}" dt="2021-11-29T18:20:27.722" v="379" actId="21"/>
          <ac:picMkLst>
            <pc:docMk/>
            <pc:sldMk cId="1551473226" sldId="347"/>
            <ac:picMk id="8" creationId="{E349018A-7009-4028-8034-63497BBE428A}"/>
          </ac:picMkLst>
        </pc:picChg>
        <pc:picChg chg="del mod">
          <ac:chgData name="Phạm Ngọc Trường" userId="a4777ac6-077d-4d1f-bbb7-d993f1c51dfb" providerId="ADAL" clId="{93814607-D842-4656-BDDC-132407BDDFED}" dt="2021-11-29T18:21:58.708" v="395" actId="21"/>
          <ac:picMkLst>
            <pc:docMk/>
            <pc:sldMk cId="1551473226" sldId="347"/>
            <ac:picMk id="9" creationId="{82D3ECC0-E3B6-4C77-9EB3-2C63E89B01EA}"/>
          </ac:picMkLst>
        </pc:picChg>
        <pc:picChg chg="del mod">
          <ac:chgData name="Phạm Ngọc Trường" userId="a4777ac6-077d-4d1f-bbb7-d993f1c51dfb" providerId="ADAL" clId="{93814607-D842-4656-BDDC-132407BDDFED}" dt="2021-11-29T18:22:55.283" v="409" actId="21"/>
          <ac:picMkLst>
            <pc:docMk/>
            <pc:sldMk cId="1551473226" sldId="347"/>
            <ac:picMk id="10" creationId="{4F05921D-C3F5-43E5-A833-F6039E3AB26E}"/>
          </ac:picMkLst>
        </pc:picChg>
        <pc:picChg chg="del mod">
          <ac:chgData name="Phạm Ngọc Trường" userId="a4777ac6-077d-4d1f-bbb7-d993f1c51dfb" providerId="ADAL" clId="{93814607-D842-4656-BDDC-132407BDDFED}" dt="2021-11-29T18:23:53.379" v="419" actId="21"/>
          <ac:picMkLst>
            <pc:docMk/>
            <pc:sldMk cId="1551473226" sldId="347"/>
            <ac:picMk id="11" creationId="{40394E0B-DE22-41CF-BD2B-0F28604E2DA7}"/>
          </ac:picMkLst>
        </pc:picChg>
      </pc:sldChg>
      <pc:sldChg chg="delSp modSp del mod">
        <pc:chgData name="Phạm Ngọc Trường" userId="a4777ac6-077d-4d1f-bbb7-d993f1c51dfb" providerId="ADAL" clId="{93814607-D842-4656-BDDC-132407BDDFED}" dt="2021-11-29T18:35:11.180" v="501" actId="47"/>
        <pc:sldMkLst>
          <pc:docMk/>
          <pc:sldMk cId="3819089842" sldId="348"/>
        </pc:sldMkLst>
        <pc:spChg chg="del">
          <ac:chgData name="Phạm Ngọc Trường" userId="a4777ac6-077d-4d1f-bbb7-d993f1c51dfb" providerId="ADAL" clId="{93814607-D842-4656-BDDC-132407BDDFED}" dt="2021-11-29T18:28:28.490" v="448" actId="478"/>
          <ac:spMkLst>
            <pc:docMk/>
            <pc:sldMk cId="3819089842" sldId="348"/>
            <ac:spMk id="2" creationId="{2DC9F30A-9059-4B68-8AD4-B81BEE55863B}"/>
          </ac:spMkLst>
        </pc:spChg>
        <pc:picChg chg="mod">
          <ac:chgData name="Phạm Ngọc Trường" userId="a4777ac6-077d-4d1f-bbb7-d993f1c51dfb" providerId="ADAL" clId="{93814607-D842-4656-BDDC-132407BDDFED}" dt="2021-11-29T18:28:32.926" v="450" actId="1076"/>
          <ac:picMkLst>
            <pc:docMk/>
            <pc:sldMk cId="3819089842" sldId="348"/>
            <ac:picMk id="4" creationId="{71A57D98-5582-4DAF-9B3E-1254EED26392}"/>
          </ac:picMkLst>
        </pc:picChg>
        <pc:picChg chg="mod">
          <ac:chgData name="Phạm Ngọc Trường" userId="a4777ac6-077d-4d1f-bbb7-d993f1c51dfb" providerId="ADAL" clId="{93814607-D842-4656-BDDC-132407BDDFED}" dt="2021-11-29T18:33:19.921" v="484" actId="1076"/>
          <ac:picMkLst>
            <pc:docMk/>
            <pc:sldMk cId="3819089842" sldId="348"/>
            <ac:picMk id="5" creationId="{EB9E16CB-D686-4847-ACFD-6C101B3C5A26}"/>
          </ac:picMkLst>
        </pc:picChg>
        <pc:picChg chg="mod">
          <ac:chgData name="Phạm Ngọc Trường" userId="a4777ac6-077d-4d1f-bbb7-d993f1c51dfb" providerId="ADAL" clId="{93814607-D842-4656-BDDC-132407BDDFED}" dt="2021-11-29T18:28:22.576" v="446" actId="1076"/>
          <ac:picMkLst>
            <pc:docMk/>
            <pc:sldMk cId="3819089842" sldId="348"/>
            <ac:picMk id="6" creationId="{98D9D493-D46D-4630-B319-575A7CCB428F}"/>
          </ac:picMkLst>
        </pc:picChg>
      </pc:sldChg>
      <pc:sldChg chg="addSp delSp modSp mod modTransition modAnim">
        <pc:chgData name="Phạm Ngọc Trường" userId="a4777ac6-077d-4d1f-bbb7-d993f1c51dfb" providerId="ADAL" clId="{93814607-D842-4656-BDDC-132407BDDFED}" dt="2021-11-29T18:51:32.371" v="673"/>
        <pc:sldMkLst>
          <pc:docMk/>
          <pc:sldMk cId="2070351321" sldId="349"/>
        </pc:sldMkLst>
        <pc:spChg chg="del">
          <ac:chgData name="Phạm Ngọc Trường" userId="a4777ac6-077d-4d1f-bbb7-d993f1c51dfb" providerId="ADAL" clId="{93814607-D842-4656-BDDC-132407BDDFED}" dt="2021-11-29T18:28:41.648" v="452" actId="478"/>
          <ac:spMkLst>
            <pc:docMk/>
            <pc:sldMk cId="2070351321" sldId="349"/>
            <ac:spMk id="7" creationId="{2387A24D-50B2-4697-809E-54144478623C}"/>
          </ac:spMkLst>
        </pc:spChg>
        <pc:spChg chg="mod">
          <ac:chgData name="Phạm Ngọc Trường" userId="a4777ac6-077d-4d1f-bbb7-d993f1c51dfb" providerId="ADAL" clId="{93814607-D842-4656-BDDC-132407BDDFED}" dt="2021-11-29T18:32:55.888" v="478" actId="1076"/>
          <ac:spMkLst>
            <pc:docMk/>
            <pc:sldMk cId="2070351321" sldId="349"/>
            <ac:spMk id="8" creationId="{B950E114-C2EF-406B-8AEE-50BC9DF14FA6}"/>
          </ac:spMkLst>
        </pc:spChg>
        <pc:spChg chg="del">
          <ac:chgData name="Phạm Ngọc Trường" userId="a4777ac6-077d-4d1f-bbb7-d993f1c51dfb" providerId="ADAL" clId="{93814607-D842-4656-BDDC-132407BDDFED}" dt="2021-11-29T18:28:40.138" v="451" actId="478"/>
          <ac:spMkLst>
            <pc:docMk/>
            <pc:sldMk cId="2070351321" sldId="349"/>
            <ac:spMk id="9" creationId="{DEEFF9A9-BCC4-477D-B627-752C879E5C75}"/>
          </ac:spMkLst>
        </pc:spChg>
        <pc:spChg chg="mod">
          <ac:chgData name="Phạm Ngọc Trường" userId="a4777ac6-077d-4d1f-bbb7-d993f1c51dfb" providerId="ADAL" clId="{93814607-D842-4656-BDDC-132407BDDFED}" dt="2021-11-29T18:31:54.315" v="469" actId="1076"/>
          <ac:spMkLst>
            <pc:docMk/>
            <pc:sldMk cId="2070351321" sldId="349"/>
            <ac:spMk id="10" creationId="{1F2538C3-F399-4988-A672-0E0065AE94C7}"/>
          </ac:spMkLst>
        </pc:spChg>
        <pc:spChg chg="del">
          <ac:chgData name="Phạm Ngọc Trường" userId="a4777ac6-077d-4d1f-bbb7-d993f1c51dfb" providerId="ADAL" clId="{93814607-D842-4656-BDDC-132407BDDFED}" dt="2021-11-29T18:28:42.832" v="453" actId="478"/>
          <ac:spMkLst>
            <pc:docMk/>
            <pc:sldMk cId="2070351321" sldId="349"/>
            <ac:spMk id="11" creationId="{4085C094-F165-449C-8CA5-1429D27AFD22}"/>
          </ac:spMkLst>
        </pc:spChg>
        <pc:spChg chg="mod">
          <ac:chgData name="Phạm Ngọc Trường" userId="a4777ac6-077d-4d1f-bbb7-d993f1c51dfb" providerId="ADAL" clId="{93814607-D842-4656-BDDC-132407BDDFED}" dt="2021-11-29T18:33:09.940" v="482" actId="1076"/>
          <ac:spMkLst>
            <pc:docMk/>
            <pc:sldMk cId="2070351321" sldId="349"/>
            <ac:spMk id="12" creationId="{6D4A5FED-429E-4D33-BEA1-02118927F63E}"/>
          </ac:spMkLst>
        </pc:spChg>
        <pc:spChg chg="del">
          <ac:chgData name="Phạm Ngọc Trường" userId="a4777ac6-077d-4d1f-bbb7-d993f1c51dfb" providerId="ADAL" clId="{93814607-D842-4656-BDDC-132407BDDFED}" dt="2021-11-29T18:28:44.789" v="454" actId="478"/>
          <ac:spMkLst>
            <pc:docMk/>
            <pc:sldMk cId="2070351321" sldId="349"/>
            <ac:spMk id="13" creationId="{8D2C50F7-52E4-46DC-9A24-AAE56E5610B5}"/>
          </ac:spMkLst>
        </pc:spChg>
        <pc:picChg chg="add mod">
          <ac:chgData name="Phạm Ngọc Trường" userId="a4777ac6-077d-4d1f-bbb7-d993f1c51dfb" providerId="ADAL" clId="{93814607-D842-4656-BDDC-132407BDDFED}" dt="2021-11-29T18:31:41.356" v="468" actId="1076"/>
          <ac:picMkLst>
            <pc:docMk/>
            <pc:sldMk cId="2070351321" sldId="349"/>
            <ac:picMk id="15" creationId="{953166E2-6085-4D93-9168-489D05A18A68}"/>
          </ac:picMkLst>
        </pc:picChg>
        <pc:picChg chg="add mod">
          <ac:chgData name="Phạm Ngọc Trường" userId="a4777ac6-077d-4d1f-bbb7-d993f1c51dfb" providerId="ADAL" clId="{93814607-D842-4656-BDDC-132407BDDFED}" dt="2021-11-29T18:33:32.337" v="487" actId="14100"/>
          <ac:picMkLst>
            <pc:docMk/>
            <pc:sldMk cId="2070351321" sldId="349"/>
            <ac:picMk id="16" creationId="{50180B6B-A795-4370-8B8F-8B65E28F4943}"/>
          </ac:picMkLst>
        </pc:picChg>
        <pc:picChg chg="add mod">
          <ac:chgData name="Phạm Ngọc Trường" userId="a4777ac6-077d-4d1f-bbb7-d993f1c51dfb" providerId="ADAL" clId="{93814607-D842-4656-BDDC-132407BDDFED}" dt="2021-11-29T18:33:58.830" v="490" actId="14100"/>
          <ac:picMkLst>
            <pc:docMk/>
            <pc:sldMk cId="2070351321" sldId="349"/>
            <ac:picMk id="17" creationId="{6AE49DC6-59F4-44BA-A0B8-18204F2C9E38}"/>
          </ac:picMkLst>
        </pc:picChg>
      </pc:sldChg>
      <pc:sldChg chg="addSp delSp modSp mod modTransition modAnim">
        <pc:chgData name="Phạm Ngọc Trường" userId="a4777ac6-077d-4d1f-bbb7-d993f1c51dfb" providerId="ADAL" clId="{93814607-D842-4656-BDDC-132407BDDFED}" dt="2021-11-29T18:51:32.371" v="673"/>
        <pc:sldMkLst>
          <pc:docMk/>
          <pc:sldMk cId="1679515401" sldId="350"/>
        </pc:sldMkLst>
        <pc:spChg chg="mod">
          <ac:chgData name="Phạm Ngọc Trường" userId="a4777ac6-077d-4d1f-bbb7-d993f1c51dfb" providerId="ADAL" clId="{93814607-D842-4656-BDDC-132407BDDFED}" dt="2021-11-29T18:43:42.713" v="602" actId="1076"/>
          <ac:spMkLst>
            <pc:docMk/>
            <pc:sldMk cId="1679515401" sldId="350"/>
            <ac:spMk id="15" creationId="{223981FF-CF60-4B81-B35B-269B0FFF26F3}"/>
          </ac:spMkLst>
        </pc:spChg>
        <pc:spChg chg="del">
          <ac:chgData name="Phạm Ngọc Trường" userId="a4777ac6-077d-4d1f-bbb7-d993f1c51dfb" providerId="ADAL" clId="{93814607-D842-4656-BDDC-132407BDDFED}" dt="2021-11-29T18:35:20.866" v="502" actId="478"/>
          <ac:spMkLst>
            <pc:docMk/>
            <pc:sldMk cId="1679515401" sldId="350"/>
            <ac:spMk id="16" creationId="{22881B82-96AA-4AC3-A122-CEA529C5A42E}"/>
          </ac:spMkLst>
        </pc:spChg>
        <pc:spChg chg="mod">
          <ac:chgData name="Phạm Ngọc Trường" userId="a4777ac6-077d-4d1f-bbb7-d993f1c51dfb" providerId="ADAL" clId="{93814607-D842-4656-BDDC-132407BDDFED}" dt="2021-11-29T18:42:03.315" v="591" actId="1076"/>
          <ac:spMkLst>
            <pc:docMk/>
            <pc:sldMk cId="1679515401" sldId="350"/>
            <ac:spMk id="17" creationId="{D69874EB-2A40-4C64-B0A2-AB8BAE62DE64}"/>
          </ac:spMkLst>
        </pc:spChg>
        <pc:spChg chg="mod">
          <ac:chgData name="Phạm Ngọc Trường" userId="a4777ac6-077d-4d1f-bbb7-d993f1c51dfb" providerId="ADAL" clId="{93814607-D842-4656-BDDC-132407BDDFED}" dt="2021-11-29T18:40:05.948" v="576" actId="1076"/>
          <ac:spMkLst>
            <pc:docMk/>
            <pc:sldMk cId="1679515401" sldId="350"/>
            <ac:spMk id="19" creationId="{A2A9CE29-193B-48F6-A4E9-5C3181D67241}"/>
          </ac:spMkLst>
        </pc:spChg>
        <pc:spChg chg="del">
          <ac:chgData name="Phạm Ngọc Trường" userId="a4777ac6-077d-4d1f-bbb7-d993f1c51dfb" providerId="ADAL" clId="{93814607-D842-4656-BDDC-132407BDDFED}" dt="2021-11-29T18:35:24.869" v="503" actId="478"/>
          <ac:spMkLst>
            <pc:docMk/>
            <pc:sldMk cId="1679515401" sldId="350"/>
            <ac:spMk id="20" creationId="{334F63E0-0407-447D-BCF4-6B74449FC53D}"/>
          </ac:spMkLst>
        </pc:spChg>
        <pc:spChg chg="mod">
          <ac:chgData name="Phạm Ngọc Trường" userId="a4777ac6-077d-4d1f-bbb7-d993f1c51dfb" providerId="ADAL" clId="{93814607-D842-4656-BDDC-132407BDDFED}" dt="2021-11-29T18:46:11.197" v="628" actId="1076"/>
          <ac:spMkLst>
            <pc:docMk/>
            <pc:sldMk cId="1679515401" sldId="350"/>
            <ac:spMk id="21" creationId="{2DFD47C2-A47A-4256-88D2-B5CA5956C812}"/>
          </ac:spMkLst>
        </pc:spChg>
        <pc:spChg chg="del">
          <ac:chgData name="Phạm Ngọc Trường" userId="a4777ac6-077d-4d1f-bbb7-d993f1c51dfb" providerId="ADAL" clId="{93814607-D842-4656-BDDC-132407BDDFED}" dt="2021-11-29T18:35:25.844" v="504" actId="478"/>
          <ac:spMkLst>
            <pc:docMk/>
            <pc:sldMk cId="1679515401" sldId="350"/>
            <ac:spMk id="22" creationId="{6AD93F1D-9283-4FD2-AEDE-CE64087948CE}"/>
          </ac:spMkLst>
        </pc:spChg>
        <pc:spChg chg="mod">
          <ac:chgData name="Phạm Ngọc Trường" userId="a4777ac6-077d-4d1f-bbb7-d993f1c51dfb" providerId="ADAL" clId="{93814607-D842-4656-BDDC-132407BDDFED}" dt="2021-11-29T18:38:20.137" v="561" actId="20577"/>
          <ac:spMkLst>
            <pc:docMk/>
            <pc:sldMk cId="1679515401" sldId="350"/>
            <ac:spMk id="23" creationId="{C52C2D08-B70E-4D79-950E-4879B95E9CF4}"/>
          </ac:spMkLst>
        </pc:spChg>
        <pc:picChg chg="add mod">
          <ac:chgData name="Phạm Ngọc Trường" userId="a4777ac6-077d-4d1f-bbb7-d993f1c51dfb" providerId="ADAL" clId="{93814607-D842-4656-BDDC-132407BDDFED}" dt="2021-11-29T18:39:59.442" v="575" actId="1076"/>
          <ac:picMkLst>
            <pc:docMk/>
            <pc:sldMk cId="1679515401" sldId="350"/>
            <ac:picMk id="27" creationId="{CD0EE3FE-4200-48BC-BF8D-1892CBE544BA}"/>
          </ac:picMkLst>
        </pc:picChg>
        <pc:picChg chg="add mod">
          <ac:chgData name="Phạm Ngọc Trường" userId="a4777ac6-077d-4d1f-bbb7-d993f1c51dfb" providerId="ADAL" clId="{93814607-D842-4656-BDDC-132407BDDFED}" dt="2021-11-29T18:42:54.731" v="601" actId="1076"/>
          <ac:picMkLst>
            <pc:docMk/>
            <pc:sldMk cId="1679515401" sldId="350"/>
            <ac:picMk id="28" creationId="{40426493-41FF-4C71-A933-38FFD4C9C2FD}"/>
          </ac:picMkLst>
        </pc:picChg>
        <pc:picChg chg="add mod">
          <ac:chgData name="Phạm Ngọc Trường" userId="a4777ac6-077d-4d1f-bbb7-d993f1c51dfb" providerId="ADAL" clId="{93814607-D842-4656-BDDC-132407BDDFED}" dt="2021-11-29T18:44:47.891" v="611" actId="14100"/>
          <ac:picMkLst>
            <pc:docMk/>
            <pc:sldMk cId="1679515401" sldId="350"/>
            <ac:picMk id="29" creationId="{82D6B674-C6F6-4255-9A38-C3270E3EEA88}"/>
          </ac:picMkLst>
        </pc:picChg>
        <pc:picChg chg="add mod">
          <ac:chgData name="Phạm Ngọc Trường" userId="a4777ac6-077d-4d1f-bbb7-d993f1c51dfb" providerId="ADAL" clId="{93814607-D842-4656-BDDC-132407BDDFED}" dt="2021-11-29T18:46:01.279" v="627" actId="14100"/>
          <ac:picMkLst>
            <pc:docMk/>
            <pc:sldMk cId="1679515401" sldId="350"/>
            <ac:picMk id="30" creationId="{AF3CF537-0725-49B4-880A-1C3804702B82}"/>
          </ac:picMkLst>
        </pc:picChg>
      </pc:sldChg>
      <pc:sldChg chg="delSp modSp del mod">
        <pc:chgData name="Phạm Ngọc Trường" userId="a4777ac6-077d-4d1f-bbb7-d993f1c51dfb" providerId="ADAL" clId="{93814607-D842-4656-BDDC-132407BDDFED}" dt="2021-11-29T18:46:48.735" v="636" actId="47"/>
        <pc:sldMkLst>
          <pc:docMk/>
          <pc:sldMk cId="2901638458" sldId="351"/>
        </pc:sldMkLst>
        <pc:spChg chg="del">
          <ac:chgData name="Phạm Ngọc Trường" userId="a4777ac6-077d-4d1f-bbb7-d993f1c51dfb" providerId="ADAL" clId="{93814607-D842-4656-BDDC-132407BDDFED}" dt="2021-11-29T18:35:56.405" v="513" actId="478"/>
          <ac:spMkLst>
            <pc:docMk/>
            <pc:sldMk cId="2901638458" sldId="351"/>
            <ac:spMk id="2" creationId="{BFEA8870-BADC-4EEC-A15C-FBC424E144BF}"/>
          </ac:spMkLst>
        </pc:spChg>
        <pc:spChg chg="del">
          <ac:chgData name="Phạm Ngọc Trường" userId="a4777ac6-077d-4d1f-bbb7-d993f1c51dfb" providerId="ADAL" clId="{93814607-D842-4656-BDDC-132407BDDFED}" dt="2021-11-29T18:35:55.633" v="512" actId="478"/>
          <ac:spMkLst>
            <pc:docMk/>
            <pc:sldMk cId="2901638458" sldId="351"/>
            <ac:spMk id="3" creationId="{57E84F2E-AB0F-4B3C-9007-1CD1CDC9C05A}"/>
          </ac:spMkLst>
        </pc:spChg>
        <pc:picChg chg="mod">
          <ac:chgData name="Phạm Ngọc Trường" userId="a4777ac6-077d-4d1f-bbb7-d993f1c51dfb" providerId="ADAL" clId="{93814607-D842-4656-BDDC-132407BDDFED}" dt="2021-11-29T18:36:08.222" v="522" actId="1076"/>
          <ac:picMkLst>
            <pc:docMk/>
            <pc:sldMk cId="2901638458" sldId="351"/>
            <ac:picMk id="4" creationId="{D796B0BD-1A7C-4BA4-8EC4-4389380E1DEE}"/>
          </ac:picMkLst>
        </pc:picChg>
        <pc:picChg chg="mod">
          <ac:chgData name="Phạm Ngọc Trường" userId="a4777ac6-077d-4d1f-bbb7-d993f1c51dfb" providerId="ADAL" clId="{93814607-D842-4656-BDDC-132407BDDFED}" dt="2021-11-29T18:39:04.448" v="565" actId="14100"/>
          <ac:picMkLst>
            <pc:docMk/>
            <pc:sldMk cId="2901638458" sldId="351"/>
            <ac:picMk id="5" creationId="{645CDEC5-5EDA-439B-9BE1-2F470EB5A93F}"/>
          </ac:picMkLst>
        </pc:picChg>
        <pc:picChg chg="mod">
          <ac:chgData name="Phạm Ngọc Trường" userId="a4777ac6-077d-4d1f-bbb7-d993f1c51dfb" providerId="ADAL" clId="{93814607-D842-4656-BDDC-132407BDDFED}" dt="2021-11-29T18:39:00.430" v="563" actId="1076"/>
          <ac:picMkLst>
            <pc:docMk/>
            <pc:sldMk cId="2901638458" sldId="351"/>
            <ac:picMk id="6" creationId="{45514485-AF37-4C9D-8A0D-D7904DC0849B}"/>
          </ac:picMkLst>
        </pc:picChg>
        <pc:picChg chg="mod">
          <ac:chgData name="Phạm Ngọc Trường" userId="a4777ac6-077d-4d1f-bbb7-d993f1c51dfb" providerId="ADAL" clId="{93814607-D842-4656-BDDC-132407BDDFED}" dt="2021-11-29T18:37:04.426" v="524" actId="1076"/>
          <ac:picMkLst>
            <pc:docMk/>
            <pc:sldMk cId="2901638458" sldId="351"/>
            <ac:picMk id="8" creationId="{58ACFAA0-68F4-4D04-B1BB-EC79F2468883}"/>
          </ac:picMkLst>
        </pc:picChg>
      </pc:sldChg>
      <pc:sldChg chg="addSp modSp mod modTransition modAnim">
        <pc:chgData name="Phạm Ngọc Trường" userId="a4777ac6-077d-4d1f-bbb7-d993f1c51dfb" providerId="ADAL" clId="{93814607-D842-4656-BDDC-132407BDDFED}" dt="2021-11-29T18:51:32.371" v="673"/>
        <pc:sldMkLst>
          <pc:docMk/>
          <pc:sldMk cId="2207564766" sldId="352"/>
        </pc:sldMkLst>
        <pc:spChg chg="mod">
          <ac:chgData name="Phạm Ngọc Trường" userId="a4777ac6-077d-4d1f-bbb7-d993f1c51dfb" providerId="ADAL" clId="{93814607-D842-4656-BDDC-132407BDDFED}" dt="2021-11-29T18:47:49.065" v="644" actId="1076"/>
          <ac:spMkLst>
            <pc:docMk/>
            <pc:sldMk cId="2207564766" sldId="352"/>
            <ac:spMk id="4" creationId="{F281E2E3-7D80-4202-A160-4F7BA3C8D00D}"/>
          </ac:spMkLst>
        </pc:spChg>
        <pc:spChg chg="mod">
          <ac:chgData name="Phạm Ngọc Trường" userId="a4777ac6-077d-4d1f-bbb7-d993f1c51dfb" providerId="ADAL" clId="{93814607-D842-4656-BDDC-132407BDDFED}" dt="2021-11-29T18:47:21.385" v="639" actId="1076"/>
          <ac:spMkLst>
            <pc:docMk/>
            <pc:sldMk cId="2207564766" sldId="352"/>
            <ac:spMk id="8" creationId="{9AA40553-3C16-47EF-9035-73C2E6696B21}"/>
          </ac:spMkLst>
        </pc:spChg>
        <pc:picChg chg="add mod">
          <ac:chgData name="Phạm Ngọc Trường" userId="a4777ac6-077d-4d1f-bbb7-d993f1c51dfb" providerId="ADAL" clId="{93814607-D842-4656-BDDC-132407BDDFED}" dt="2021-11-29T18:47:54.300" v="646" actId="1076"/>
          <ac:picMkLst>
            <pc:docMk/>
            <pc:sldMk cId="2207564766" sldId="352"/>
            <ac:picMk id="13" creationId="{B03AFE76-8372-4C06-B489-ABAC91D1E395}"/>
          </ac:picMkLst>
        </pc:picChg>
        <pc:picChg chg="add mod">
          <ac:chgData name="Phạm Ngọc Trường" userId="a4777ac6-077d-4d1f-bbb7-d993f1c51dfb" providerId="ADAL" clId="{93814607-D842-4656-BDDC-132407BDDFED}" dt="2021-11-29T18:48:50.156" v="662" actId="14100"/>
          <ac:picMkLst>
            <pc:docMk/>
            <pc:sldMk cId="2207564766" sldId="352"/>
            <ac:picMk id="14" creationId="{E337FFF0-97A5-4A32-B99E-1783D64CAB0B}"/>
          </ac:picMkLst>
        </pc:picChg>
      </pc:sldChg>
      <pc:sldChg chg="delSp modSp del mod">
        <pc:chgData name="Phạm Ngọc Trường" userId="a4777ac6-077d-4d1f-bbb7-d993f1c51dfb" providerId="ADAL" clId="{93814607-D842-4656-BDDC-132407BDDFED}" dt="2021-11-29T18:49:09.014" v="667" actId="47"/>
        <pc:sldMkLst>
          <pc:docMk/>
          <pc:sldMk cId="3426442128" sldId="353"/>
        </pc:sldMkLst>
        <pc:picChg chg="del mod">
          <ac:chgData name="Phạm Ngọc Trường" userId="a4777ac6-077d-4d1f-bbb7-d993f1c51dfb" providerId="ADAL" clId="{93814607-D842-4656-BDDC-132407BDDFED}" dt="2021-11-29T18:48:34.182" v="657" actId="21"/>
          <ac:picMkLst>
            <pc:docMk/>
            <pc:sldMk cId="3426442128" sldId="353"/>
            <ac:picMk id="5" creationId="{4E53F830-D9BE-4804-A0C9-EEAD924F80E0}"/>
          </ac:picMkLst>
        </pc:picChg>
      </pc:sldChg>
      <pc:sldChg chg="modTransition">
        <pc:chgData name="Phạm Ngọc Trường" userId="a4777ac6-077d-4d1f-bbb7-d993f1c51dfb" providerId="ADAL" clId="{93814607-D842-4656-BDDC-132407BDDFED}" dt="2021-11-29T18:51:32.371" v="673"/>
        <pc:sldMkLst>
          <pc:docMk/>
          <pc:sldMk cId="1921180455" sldId="354"/>
        </pc:sldMkLst>
      </pc:sldChg>
    </pc:docChg>
  </pc:docChgLst>
  <pc:docChgLst>
    <pc:chgData name="Đoàn Thục Quyên" userId="7b17a68a-0e37-4d99-87d9-0dded105e5e0" providerId="ADAL" clId="{9770B77D-0AF0-4772-BB58-3E557FF16104}"/>
    <pc:docChg chg="undo custSel addSld delSld modSld sldOrd delMainMaster">
      <pc:chgData name="Đoàn Thục Quyên" userId="7b17a68a-0e37-4d99-87d9-0dded105e5e0" providerId="ADAL" clId="{9770B77D-0AF0-4772-BB58-3E557FF16104}" dt="2021-11-30T11:20:48.147" v="2147" actId="20577"/>
      <pc:docMkLst>
        <pc:docMk/>
      </pc:docMkLst>
      <pc:sldChg chg="add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0" sldId="256"/>
        </pc:sldMkLst>
        <pc:spChg chg="add mod">
          <ac:chgData name="Đoàn Thục Quyên" userId="7b17a68a-0e37-4d99-87d9-0dded105e5e0" providerId="ADAL" clId="{9770B77D-0AF0-4772-BB58-3E557FF16104}" dt="2021-11-29T18:42:29.107" v="1373" actId="1076"/>
          <ac:spMkLst>
            <pc:docMk/>
            <pc:sldMk cId="0" sldId="256"/>
            <ac:spMk id="8" creationId="{E2D0FD60-A17C-4074-ACAC-05E28B5CC9A3}"/>
          </ac:spMkLst>
        </pc:spChg>
        <pc:spChg chg="mod">
          <ac:chgData name="Đoàn Thục Quyên" userId="7b17a68a-0e37-4d99-87d9-0dded105e5e0" providerId="ADAL" clId="{9770B77D-0AF0-4772-BB58-3E557FF16104}" dt="2021-11-29T18:41:46.410" v="1223" actId="1076"/>
          <ac:spMkLst>
            <pc:docMk/>
            <pc:sldMk cId="0" sldId="256"/>
            <ac:spMk id="2128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2:01.132" v="1300" actId="20577"/>
          <ac:spMkLst>
            <pc:docMk/>
            <pc:sldMk cId="0" sldId="256"/>
            <ac:spMk id="2129" creationId="{00000000-0000-0000-0000-000000000000}"/>
          </ac:spMkLst>
        </pc:spChg>
      </pc:sldChg>
      <pc:sldChg chg="addSp del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0" sldId="258"/>
        </pc:sldMkLst>
        <pc:spChg chg="add del mod">
          <ac:chgData name="Đoàn Thục Quyên" userId="7b17a68a-0e37-4d99-87d9-0dded105e5e0" providerId="ADAL" clId="{9770B77D-0AF0-4772-BB58-3E557FF16104}" dt="2021-11-29T18:42:54.667" v="1440" actId="478"/>
          <ac:spMkLst>
            <pc:docMk/>
            <pc:sldMk cId="0" sldId="258"/>
            <ac:spMk id="3" creationId="{1DEC2AEB-62C3-4A73-A588-1BACC0FB386A}"/>
          </ac:spMkLst>
        </pc:spChg>
        <pc:spChg chg="add del mod">
          <ac:chgData name="Đoàn Thục Quyên" userId="7b17a68a-0e37-4d99-87d9-0dded105e5e0" providerId="ADAL" clId="{9770B77D-0AF0-4772-BB58-3E557FF16104}" dt="2021-11-29T18:43:02.635" v="1442" actId="478"/>
          <ac:spMkLst>
            <pc:docMk/>
            <pc:sldMk cId="0" sldId="258"/>
            <ac:spMk id="5" creationId="{A9F30B40-FA9C-4486-9BC3-DD9BB5420362}"/>
          </ac:spMkLst>
        </pc:spChg>
        <pc:spChg chg="del">
          <ac:chgData name="Đoàn Thục Quyên" userId="7b17a68a-0e37-4d99-87d9-0dded105e5e0" providerId="ADAL" clId="{9770B77D-0AF0-4772-BB58-3E557FF16104}" dt="2021-11-29T18:44:07.718" v="1695" actId="478"/>
          <ac:spMkLst>
            <pc:docMk/>
            <pc:sldMk cId="0" sldId="258"/>
            <ac:spMk id="7" creationId="{BFB0D289-CDC3-4F54-AB1C-4383B382A3AF}"/>
          </ac:spMkLst>
        </pc:spChg>
        <pc:spChg chg="add del mod">
          <ac:chgData name="Đoàn Thục Quyên" userId="7b17a68a-0e37-4d99-87d9-0dded105e5e0" providerId="ADAL" clId="{9770B77D-0AF0-4772-BB58-3E557FF16104}" dt="2021-11-29T18:44:12.387" v="1697" actId="478"/>
          <ac:spMkLst>
            <pc:docMk/>
            <pc:sldMk cId="0" sldId="258"/>
            <ac:spMk id="9" creationId="{BDB54944-0F28-41E9-93DF-427A1E4F48BA}"/>
          </ac:spMkLst>
        </pc:spChg>
        <pc:spChg chg="add del mod">
          <ac:chgData name="Đoàn Thục Quyên" userId="7b17a68a-0e37-4d99-87d9-0dded105e5e0" providerId="ADAL" clId="{9770B77D-0AF0-4772-BB58-3E557FF16104}" dt="2021-11-29T18:44:12.387" v="1697" actId="478"/>
          <ac:spMkLst>
            <pc:docMk/>
            <pc:sldMk cId="0" sldId="258"/>
            <ac:spMk id="11" creationId="{6996D637-6720-4F3F-ADE6-E3315642313D}"/>
          </ac:spMkLst>
        </pc:spChg>
        <pc:spChg chg="add del mod">
          <ac:chgData name="Đoàn Thục Quyên" userId="7b17a68a-0e37-4d99-87d9-0dded105e5e0" providerId="ADAL" clId="{9770B77D-0AF0-4772-BB58-3E557FF16104}" dt="2021-11-29T18:44:12.387" v="1697" actId="478"/>
          <ac:spMkLst>
            <pc:docMk/>
            <pc:sldMk cId="0" sldId="258"/>
            <ac:spMk id="13" creationId="{CC6A664F-55FB-4751-92FB-2DC8F55A637A}"/>
          </ac:spMkLst>
        </pc:spChg>
        <pc:spChg chg="add del mod">
          <ac:chgData name="Đoàn Thục Quyên" userId="7b17a68a-0e37-4d99-87d9-0dded105e5e0" providerId="ADAL" clId="{9770B77D-0AF0-4772-BB58-3E557FF16104}" dt="2021-11-29T18:44:12.387" v="1697" actId="478"/>
          <ac:spMkLst>
            <pc:docMk/>
            <pc:sldMk cId="0" sldId="258"/>
            <ac:spMk id="15" creationId="{93C25400-A7BA-4771-92E4-DB8CD2720496}"/>
          </ac:spMkLst>
        </pc:spChg>
        <pc:spChg chg="add del mod">
          <ac:chgData name="Đoàn Thục Quyên" userId="7b17a68a-0e37-4d99-87d9-0dded105e5e0" providerId="ADAL" clId="{9770B77D-0AF0-4772-BB58-3E557FF16104}" dt="2021-11-29T18:44:12.387" v="1697" actId="478"/>
          <ac:spMkLst>
            <pc:docMk/>
            <pc:sldMk cId="0" sldId="258"/>
            <ac:spMk id="17" creationId="{1900F9D3-55EF-42DE-B593-F1A58333976A}"/>
          </ac:spMkLst>
        </pc:spChg>
        <pc:spChg chg="add del mod">
          <ac:chgData name="Đoàn Thục Quyên" userId="7b17a68a-0e37-4d99-87d9-0dded105e5e0" providerId="ADAL" clId="{9770B77D-0AF0-4772-BB58-3E557FF16104}" dt="2021-11-29T18:44:17.546" v="1701" actId="478"/>
          <ac:spMkLst>
            <pc:docMk/>
            <pc:sldMk cId="0" sldId="258"/>
            <ac:spMk id="19" creationId="{AACB912F-2068-4E20-A36D-CEFB89EFC3AA}"/>
          </ac:spMkLst>
        </pc:spChg>
        <pc:spChg chg="add del mod">
          <ac:chgData name="Đoàn Thục Quyên" userId="7b17a68a-0e37-4d99-87d9-0dded105e5e0" providerId="ADAL" clId="{9770B77D-0AF0-4772-BB58-3E557FF16104}" dt="2021-11-29T18:44:53.475" v="1708" actId="478"/>
          <ac:spMkLst>
            <pc:docMk/>
            <pc:sldMk cId="0" sldId="258"/>
            <ac:spMk id="21" creationId="{99003571-8982-4912-A1E9-337900C3CF95}"/>
          </ac:spMkLst>
        </pc:spChg>
        <pc:spChg chg="mod">
          <ac:chgData name="Đoàn Thục Quyên" userId="7b17a68a-0e37-4d99-87d9-0dded105e5e0" providerId="ADAL" clId="{9770B77D-0AF0-4772-BB58-3E557FF16104}" dt="2021-11-29T18:45:29.228" v="1734" actId="20577"/>
          <ac:spMkLst>
            <pc:docMk/>
            <pc:sldMk cId="0" sldId="258"/>
            <ac:spMk id="2141" creationId="{00000000-0000-0000-0000-000000000000}"/>
          </ac:spMkLst>
        </pc:spChg>
        <pc:spChg chg="del mod">
          <ac:chgData name="Đoàn Thục Quyên" userId="7b17a68a-0e37-4d99-87d9-0dded105e5e0" providerId="ADAL" clId="{9770B77D-0AF0-4772-BB58-3E557FF16104}" dt="2021-11-29T18:44:14.677" v="1699" actId="478"/>
          <ac:spMkLst>
            <pc:docMk/>
            <pc:sldMk cId="0" sldId="258"/>
            <ac:spMk id="2148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4:10.357" v="1696" actId="478"/>
          <ac:spMkLst>
            <pc:docMk/>
            <pc:sldMk cId="0" sldId="258"/>
            <ac:spMk id="2149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9:40.675" v="1860" actId="1076"/>
          <ac:spMkLst>
            <pc:docMk/>
            <pc:sldMk cId="0" sldId="258"/>
            <ac:spMk id="2150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5:00.731" v="1709" actId="1076"/>
          <ac:spMkLst>
            <pc:docMk/>
            <pc:sldMk cId="0" sldId="258"/>
            <ac:spMk id="2151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9:40.675" v="1860" actId="1076"/>
          <ac:spMkLst>
            <pc:docMk/>
            <pc:sldMk cId="0" sldId="258"/>
            <ac:spMk id="2152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5:00.731" v="1709" actId="1076"/>
          <ac:spMkLst>
            <pc:docMk/>
            <pc:sldMk cId="0" sldId="258"/>
            <ac:spMk id="2153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4:10.357" v="1696" actId="478"/>
          <ac:spMkLst>
            <pc:docMk/>
            <pc:sldMk cId="0" sldId="258"/>
            <ac:spMk id="2154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4:10.357" v="1696" actId="478"/>
          <ac:spMkLst>
            <pc:docMk/>
            <pc:sldMk cId="0" sldId="258"/>
            <ac:spMk id="2155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4:10.357" v="1696" actId="478"/>
          <ac:spMkLst>
            <pc:docMk/>
            <pc:sldMk cId="0" sldId="258"/>
            <ac:spMk id="2156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4:10.357" v="1696" actId="478"/>
          <ac:spMkLst>
            <pc:docMk/>
            <pc:sldMk cId="0" sldId="258"/>
            <ac:spMk id="2157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9:40.675" v="1860" actId="1076"/>
          <ac:spMkLst>
            <pc:docMk/>
            <pc:sldMk cId="0" sldId="258"/>
            <ac:spMk id="2158" creationId="{00000000-0000-0000-0000-000000000000}"/>
          </ac:spMkLst>
        </pc:spChg>
        <pc:spChg chg="del mod">
          <ac:chgData name="Đoàn Thục Quyên" userId="7b17a68a-0e37-4d99-87d9-0dded105e5e0" providerId="ADAL" clId="{9770B77D-0AF0-4772-BB58-3E557FF16104}" dt="2021-11-29T18:44:49.447" v="1706" actId="478"/>
          <ac:spMkLst>
            <pc:docMk/>
            <pc:sldMk cId="0" sldId="258"/>
            <ac:spMk id="2159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5:09.377" v="1712" actId="1076"/>
          <ac:spMkLst>
            <pc:docMk/>
            <pc:sldMk cId="0" sldId="258"/>
            <ac:spMk id="2160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9:40.675" v="1860" actId="1076"/>
          <ac:spMkLst>
            <pc:docMk/>
            <pc:sldMk cId="0" sldId="258"/>
            <ac:spMk id="2162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2:51.973" v="1439" actId="478"/>
          <ac:spMkLst>
            <pc:docMk/>
            <pc:sldMk cId="0" sldId="258"/>
            <ac:spMk id="2163" creationId="{00000000-0000-0000-0000-000000000000}"/>
          </ac:spMkLst>
        </pc:spChg>
        <pc:spChg chg="mod">
          <ac:chgData name="Đoàn Thục Quyên" userId="7b17a68a-0e37-4d99-87d9-0dded105e5e0" providerId="ADAL" clId="{9770B77D-0AF0-4772-BB58-3E557FF16104}" dt="2021-11-29T18:45:14.035" v="1714" actId="1076"/>
          <ac:spMkLst>
            <pc:docMk/>
            <pc:sldMk cId="0" sldId="258"/>
            <ac:spMk id="2164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42:59.949" v="1441" actId="478"/>
          <ac:spMkLst>
            <pc:docMk/>
            <pc:sldMk cId="0" sldId="258"/>
            <ac:spMk id="2165" creationId="{00000000-0000-0000-0000-000000000000}"/>
          </ac:spMkLst>
        </pc:spChg>
        <pc:picChg chg="del">
          <ac:chgData name="Đoàn Thục Quyên" userId="7b17a68a-0e37-4d99-87d9-0dded105e5e0" providerId="ADAL" clId="{9770B77D-0AF0-4772-BB58-3E557FF16104}" dt="2021-11-29T18:44:16.010" v="1700" actId="478"/>
          <ac:picMkLst>
            <pc:docMk/>
            <pc:sldMk cId="0" sldId="258"/>
            <ac:picMk id="2142" creationId="{00000000-0000-0000-0000-000000000000}"/>
          </ac:picMkLst>
        </pc:picChg>
        <pc:picChg chg="mod">
          <ac:chgData name="Đoàn Thục Quyên" userId="7b17a68a-0e37-4d99-87d9-0dded105e5e0" providerId="ADAL" clId="{9770B77D-0AF0-4772-BB58-3E557FF16104}" dt="2021-11-29T18:45:00.731" v="1709" actId="1076"/>
          <ac:picMkLst>
            <pc:docMk/>
            <pc:sldMk cId="0" sldId="258"/>
            <ac:picMk id="2143" creationId="{00000000-0000-0000-0000-000000000000}"/>
          </ac:picMkLst>
        </pc:picChg>
        <pc:picChg chg="del">
          <ac:chgData name="Đoàn Thục Quyên" userId="7b17a68a-0e37-4d99-87d9-0dded105e5e0" providerId="ADAL" clId="{9770B77D-0AF0-4772-BB58-3E557FF16104}" dt="2021-11-29T18:44:10.357" v="1696" actId="478"/>
          <ac:picMkLst>
            <pc:docMk/>
            <pc:sldMk cId="0" sldId="258"/>
            <ac:picMk id="2144" creationId="{00000000-0000-0000-0000-000000000000}"/>
          </ac:picMkLst>
        </pc:picChg>
        <pc:picChg chg="mod">
          <ac:chgData name="Đoàn Thục Quyên" userId="7b17a68a-0e37-4d99-87d9-0dded105e5e0" providerId="ADAL" clId="{9770B77D-0AF0-4772-BB58-3E557FF16104}" dt="2021-11-29T18:49:40.675" v="1860" actId="1076"/>
          <ac:picMkLst>
            <pc:docMk/>
            <pc:sldMk cId="0" sldId="258"/>
            <ac:picMk id="2145" creationId="{00000000-0000-0000-0000-000000000000}"/>
          </ac:picMkLst>
        </pc:picChg>
        <pc:picChg chg="mod">
          <ac:chgData name="Đoàn Thục Quyên" userId="7b17a68a-0e37-4d99-87d9-0dded105e5e0" providerId="ADAL" clId="{9770B77D-0AF0-4772-BB58-3E557FF16104}" dt="2021-11-29T18:49:40.675" v="1860" actId="1076"/>
          <ac:picMkLst>
            <pc:docMk/>
            <pc:sldMk cId="0" sldId="258"/>
            <ac:picMk id="2146" creationId="{00000000-0000-0000-0000-000000000000}"/>
          </ac:picMkLst>
        </pc:picChg>
        <pc:picChg chg="mod">
          <ac:chgData name="Đoàn Thục Quyên" userId="7b17a68a-0e37-4d99-87d9-0dded105e5e0" providerId="ADAL" clId="{9770B77D-0AF0-4772-BB58-3E557FF16104}" dt="2021-11-29T18:45:00.731" v="1709" actId="1076"/>
          <ac:picMkLst>
            <pc:docMk/>
            <pc:sldMk cId="0" sldId="258"/>
            <ac:picMk id="2147" creationId="{00000000-0000-0000-0000-000000000000}"/>
          </ac:picMkLst>
        </pc:picChg>
      </pc:sldChg>
      <pc:sldChg chg="add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0" sldId="259"/>
        </pc:sldMkLst>
        <pc:spChg chg="mod">
          <ac:chgData name="Đoàn Thục Quyên" userId="7b17a68a-0e37-4d99-87d9-0dded105e5e0" providerId="ADAL" clId="{9770B77D-0AF0-4772-BB58-3E557FF16104}" dt="2021-11-29T18:39:31.025" v="1140"/>
          <ac:spMkLst>
            <pc:docMk/>
            <pc:sldMk cId="0" sldId="259"/>
            <ac:spMk id="9" creationId="{C2E8B8FD-1A55-4B22-AF43-6FFD547B62DE}"/>
          </ac:spMkLst>
        </pc:spChg>
        <pc:spChg chg="mod">
          <ac:chgData name="Đoàn Thục Quyên" userId="7b17a68a-0e37-4d99-87d9-0dded105e5e0" providerId="ADAL" clId="{9770B77D-0AF0-4772-BB58-3E557FF16104}" dt="2021-11-29T18:39:34.691" v="1141" actId="20577"/>
          <ac:spMkLst>
            <pc:docMk/>
            <pc:sldMk cId="0" sldId="259"/>
            <ac:spMk id="2173" creationId="{00000000-0000-0000-0000-000000000000}"/>
          </ac:spMkLst>
        </pc:spChg>
        <pc:grpChg chg="add mod">
          <ac:chgData name="Đoàn Thục Quyên" userId="7b17a68a-0e37-4d99-87d9-0dded105e5e0" providerId="ADAL" clId="{9770B77D-0AF0-4772-BB58-3E557FF16104}" dt="2021-11-29T18:39:31.025" v="1140"/>
          <ac:grpSpMkLst>
            <pc:docMk/>
            <pc:sldMk cId="0" sldId="259"/>
            <ac:grpSpMk id="7" creationId="{4F88ABEE-715D-41EE-8941-23A9BD028826}"/>
          </ac:grpSpMkLst>
        </pc:grpChg>
        <pc:picChg chg="mod">
          <ac:chgData name="Đoàn Thục Quyên" userId="7b17a68a-0e37-4d99-87d9-0dded105e5e0" providerId="ADAL" clId="{9770B77D-0AF0-4772-BB58-3E557FF16104}" dt="2021-11-29T18:39:31.025" v="1140"/>
          <ac:picMkLst>
            <pc:docMk/>
            <pc:sldMk cId="0" sldId="259"/>
            <ac:picMk id="8" creationId="{429BA354-53A5-4887-A434-B14E289AA087}"/>
          </ac:picMkLst>
        </pc:picChg>
      </pc:sldChg>
      <pc:sldChg chg="del">
        <pc:chgData name="Đoàn Thục Quyên" userId="7b17a68a-0e37-4d99-87d9-0dded105e5e0" providerId="ADAL" clId="{9770B77D-0AF0-4772-BB58-3E557FF16104}" dt="2021-11-29T18:48:28.825" v="1806" actId="47"/>
        <pc:sldMkLst>
          <pc:docMk/>
          <pc:sldMk cId="0" sldId="260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0" sldId="261"/>
        </pc:sldMkLst>
      </pc:sldChg>
      <pc:sldChg chg="del">
        <pc:chgData name="Đoàn Thục Quyên" userId="7b17a68a-0e37-4d99-87d9-0dded105e5e0" providerId="ADAL" clId="{9770B77D-0AF0-4772-BB58-3E557FF16104}" dt="2021-11-29T18:48:29.489" v="1807" actId="47"/>
        <pc:sldMkLst>
          <pc:docMk/>
          <pc:sldMk cId="0" sldId="262"/>
        </pc:sldMkLst>
      </pc:sldChg>
      <pc:sldChg chg="del">
        <pc:chgData name="Đoàn Thục Quyên" userId="7b17a68a-0e37-4d99-87d9-0dded105e5e0" providerId="ADAL" clId="{9770B77D-0AF0-4772-BB58-3E557FF16104}" dt="2021-11-29T18:48:29.528" v="1808" actId="47"/>
        <pc:sldMkLst>
          <pc:docMk/>
          <pc:sldMk cId="0" sldId="263"/>
        </pc:sldMkLst>
      </pc:sldChg>
      <pc:sldChg chg="del">
        <pc:chgData name="Đoàn Thục Quyên" userId="7b17a68a-0e37-4d99-87d9-0dded105e5e0" providerId="ADAL" clId="{9770B77D-0AF0-4772-BB58-3E557FF16104}" dt="2021-11-29T18:48:29.583" v="1809" actId="47"/>
        <pc:sldMkLst>
          <pc:docMk/>
          <pc:sldMk cId="0" sldId="264"/>
        </pc:sldMkLst>
      </pc:sldChg>
      <pc:sldChg chg="del">
        <pc:chgData name="Đoàn Thục Quyên" userId="7b17a68a-0e37-4d99-87d9-0dded105e5e0" providerId="ADAL" clId="{9770B77D-0AF0-4772-BB58-3E557FF16104}" dt="2021-11-29T18:48:29.638" v="1810" actId="47"/>
        <pc:sldMkLst>
          <pc:docMk/>
          <pc:sldMk cId="0" sldId="265"/>
        </pc:sldMkLst>
      </pc:sldChg>
      <pc:sldChg chg="del">
        <pc:chgData name="Đoàn Thục Quyên" userId="7b17a68a-0e37-4d99-87d9-0dded105e5e0" providerId="ADAL" clId="{9770B77D-0AF0-4772-BB58-3E557FF16104}" dt="2021-11-29T18:48:29.687" v="1811" actId="47"/>
        <pc:sldMkLst>
          <pc:docMk/>
          <pc:sldMk cId="0" sldId="266"/>
        </pc:sldMkLst>
      </pc:sldChg>
      <pc:sldChg chg="del">
        <pc:chgData name="Đoàn Thục Quyên" userId="7b17a68a-0e37-4d99-87d9-0dded105e5e0" providerId="ADAL" clId="{9770B77D-0AF0-4772-BB58-3E557FF16104}" dt="2021-11-29T18:48:30.380" v="1812" actId="47"/>
        <pc:sldMkLst>
          <pc:docMk/>
          <pc:sldMk cId="0" sldId="267"/>
        </pc:sldMkLst>
      </pc:sldChg>
      <pc:sldChg chg="del">
        <pc:chgData name="Đoàn Thục Quyên" userId="7b17a68a-0e37-4d99-87d9-0dded105e5e0" providerId="ADAL" clId="{9770B77D-0AF0-4772-BB58-3E557FF16104}" dt="2021-11-29T18:48:30.448" v="1813" actId="47"/>
        <pc:sldMkLst>
          <pc:docMk/>
          <pc:sldMk cId="0" sldId="268"/>
        </pc:sldMkLst>
      </pc:sldChg>
      <pc:sldChg chg="del">
        <pc:chgData name="Đoàn Thục Quyên" userId="7b17a68a-0e37-4d99-87d9-0dded105e5e0" providerId="ADAL" clId="{9770B77D-0AF0-4772-BB58-3E557FF16104}" dt="2021-11-29T18:48:30.502" v="1814" actId="47"/>
        <pc:sldMkLst>
          <pc:docMk/>
          <pc:sldMk cId="0" sldId="269"/>
        </pc:sldMkLst>
      </pc:sldChg>
      <pc:sldChg chg="modSp del mod">
        <pc:chgData name="Đoàn Thục Quyên" userId="7b17a68a-0e37-4d99-87d9-0dded105e5e0" providerId="ADAL" clId="{9770B77D-0AF0-4772-BB58-3E557FF16104}" dt="2021-11-29T18:48:30.560" v="1815" actId="47"/>
        <pc:sldMkLst>
          <pc:docMk/>
          <pc:sldMk cId="0" sldId="270"/>
        </pc:sldMkLst>
        <pc:picChg chg="mod">
          <ac:chgData name="Đoàn Thục Quyên" userId="7b17a68a-0e37-4d99-87d9-0dded105e5e0" providerId="ADAL" clId="{9770B77D-0AF0-4772-BB58-3E557FF16104}" dt="2021-11-29T18:09:37.452" v="549" actId="1076"/>
          <ac:picMkLst>
            <pc:docMk/>
            <pc:sldMk cId="0" sldId="270"/>
            <ac:picMk id="2445" creationId="{00000000-0000-0000-0000-000000000000}"/>
          </ac:picMkLst>
        </pc:picChg>
      </pc:sldChg>
      <pc:sldChg chg="del">
        <pc:chgData name="Đoàn Thục Quyên" userId="7b17a68a-0e37-4d99-87d9-0dded105e5e0" providerId="ADAL" clId="{9770B77D-0AF0-4772-BB58-3E557FF16104}" dt="2021-11-29T18:48:31.119" v="1816" actId="47"/>
        <pc:sldMkLst>
          <pc:docMk/>
          <pc:sldMk cId="0" sldId="271"/>
        </pc:sldMkLst>
      </pc:sldChg>
      <pc:sldChg chg="del">
        <pc:chgData name="Đoàn Thục Quyên" userId="7b17a68a-0e37-4d99-87d9-0dded105e5e0" providerId="ADAL" clId="{9770B77D-0AF0-4772-BB58-3E557FF16104}" dt="2021-11-29T18:48:31.174" v="1817" actId="47"/>
        <pc:sldMkLst>
          <pc:docMk/>
          <pc:sldMk cId="0" sldId="272"/>
        </pc:sldMkLst>
      </pc:sldChg>
      <pc:sldChg chg="del">
        <pc:chgData name="Đoàn Thục Quyên" userId="7b17a68a-0e37-4d99-87d9-0dded105e5e0" providerId="ADAL" clId="{9770B77D-0AF0-4772-BB58-3E557FF16104}" dt="2021-11-29T18:48:31.235" v="1818" actId="47"/>
        <pc:sldMkLst>
          <pc:docMk/>
          <pc:sldMk cId="0" sldId="273"/>
        </pc:sldMkLst>
      </pc:sldChg>
      <pc:sldChg chg="del">
        <pc:chgData name="Đoàn Thục Quyên" userId="7b17a68a-0e37-4d99-87d9-0dded105e5e0" providerId="ADAL" clId="{9770B77D-0AF0-4772-BB58-3E557FF16104}" dt="2021-11-29T18:48:31.856" v="1819" actId="47"/>
        <pc:sldMkLst>
          <pc:docMk/>
          <pc:sldMk cId="0" sldId="274"/>
        </pc:sldMkLst>
      </pc:sldChg>
      <pc:sldChg chg="del">
        <pc:chgData name="Đoàn Thục Quyên" userId="7b17a68a-0e37-4d99-87d9-0dded105e5e0" providerId="ADAL" clId="{9770B77D-0AF0-4772-BB58-3E557FF16104}" dt="2021-11-29T18:48:31.904" v="1820" actId="47"/>
        <pc:sldMkLst>
          <pc:docMk/>
          <pc:sldMk cId="0" sldId="275"/>
        </pc:sldMkLst>
      </pc:sldChg>
      <pc:sldChg chg="del">
        <pc:chgData name="Đoàn Thục Quyên" userId="7b17a68a-0e37-4d99-87d9-0dded105e5e0" providerId="ADAL" clId="{9770B77D-0AF0-4772-BB58-3E557FF16104}" dt="2021-11-29T18:48:31.951" v="1821" actId="47"/>
        <pc:sldMkLst>
          <pc:docMk/>
          <pc:sldMk cId="0" sldId="276"/>
        </pc:sldMkLst>
      </pc:sldChg>
      <pc:sldChg chg="del">
        <pc:chgData name="Đoàn Thục Quyên" userId="7b17a68a-0e37-4d99-87d9-0dded105e5e0" providerId="ADAL" clId="{9770B77D-0AF0-4772-BB58-3E557FF16104}" dt="2021-11-29T18:48:32.004" v="1822" actId="47"/>
        <pc:sldMkLst>
          <pc:docMk/>
          <pc:sldMk cId="0" sldId="277"/>
        </pc:sldMkLst>
      </pc:sldChg>
      <pc:sldChg chg="del">
        <pc:chgData name="Đoàn Thục Quyên" userId="7b17a68a-0e37-4d99-87d9-0dded105e5e0" providerId="ADAL" clId="{9770B77D-0AF0-4772-BB58-3E557FF16104}" dt="2021-11-29T18:48:32.064" v="1823" actId="47"/>
        <pc:sldMkLst>
          <pc:docMk/>
          <pc:sldMk cId="0" sldId="278"/>
        </pc:sldMkLst>
      </pc:sldChg>
      <pc:sldChg chg="del">
        <pc:chgData name="Đoàn Thục Quyên" userId="7b17a68a-0e37-4d99-87d9-0dded105e5e0" providerId="ADAL" clId="{9770B77D-0AF0-4772-BB58-3E557FF16104}" dt="2021-11-29T18:48:32.769" v="1824" actId="47"/>
        <pc:sldMkLst>
          <pc:docMk/>
          <pc:sldMk cId="0" sldId="279"/>
        </pc:sldMkLst>
      </pc:sldChg>
      <pc:sldChg chg="del">
        <pc:chgData name="Đoàn Thục Quyên" userId="7b17a68a-0e37-4d99-87d9-0dded105e5e0" providerId="ADAL" clId="{9770B77D-0AF0-4772-BB58-3E557FF16104}" dt="2021-11-29T18:48:32.835" v="1825" actId="47"/>
        <pc:sldMkLst>
          <pc:docMk/>
          <pc:sldMk cId="0" sldId="280"/>
        </pc:sldMkLst>
      </pc:sldChg>
      <pc:sldChg chg="del">
        <pc:chgData name="Đoàn Thục Quyên" userId="7b17a68a-0e37-4d99-87d9-0dded105e5e0" providerId="ADAL" clId="{9770B77D-0AF0-4772-BB58-3E557FF16104}" dt="2021-11-29T18:48:32.886" v="1826" actId="47"/>
        <pc:sldMkLst>
          <pc:docMk/>
          <pc:sldMk cId="0" sldId="281"/>
        </pc:sldMkLst>
      </pc:sldChg>
      <pc:sldChg chg="del">
        <pc:chgData name="Đoàn Thục Quyên" userId="7b17a68a-0e37-4d99-87d9-0dded105e5e0" providerId="ADAL" clId="{9770B77D-0AF0-4772-BB58-3E557FF16104}" dt="2021-11-29T18:48:32.938" v="1827" actId="47"/>
        <pc:sldMkLst>
          <pc:docMk/>
          <pc:sldMk cId="0" sldId="282"/>
        </pc:sldMkLst>
      </pc:sldChg>
      <pc:sldChg chg="del">
        <pc:chgData name="Đoàn Thục Quyên" userId="7b17a68a-0e37-4d99-87d9-0dded105e5e0" providerId="ADAL" clId="{9770B77D-0AF0-4772-BB58-3E557FF16104}" dt="2021-11-29T18:48:33.487" v="1828" actId="47"/>
        <pc:sldMkLst>
          <pc:docMk/>
          <pc:sldMk cId="0" sldId="283"/>
        </pc:sldMkLst>
      </pc:sldChg>
      <pc:sldChg chg="del">
        <pc:chgData name="Đoàn Thục Quyên" userId="7b17a68a-0e37-4d99-87d9-0dded105e5e0" providerId="ADAL" clId="{9770B77D-0AF0-4772-BB58-3E557FF16104}" dt="2021-11-29T18:48:33.610" v="1829" actId="47"/>
        <pc:sldMkLst>
          <pc:docMk/>
          <pc:sldMk cId="0" sldId="284"/>
        </pc:sldMkLst>
      </pc:sldChg>
      <pc:sldChg chg="del">
        <pc:chgData name="Đoàn Thục Quyên" userId="7b17a68a-0e37-4d99-87d9-0dded105e5e0" providerId="ADAL" clId="{9770B77D-0AF0-4772-BB58-3E557FF16104}" dt="2021-11-29T18:48:34.230" v="1830" actId="47"/>
        <pc:sldMkLst>
          <pc:docMk/>
          <pc:sldMk cId="0" sldId="285"/>
        </pc:sldMkLst>
      </pc:sldChg>
      <pc:sldChg chg="del">
        <pc:chgData name="Đoàn Thục Quyên" userId="7b17a68a-0e37-4d99-87d9-0dded105e5e0" providerId="ADAL" clId="{9770B77D-0AF0-4772-BB58-3E557FF16104}" dt="2021-11-29T18:48:34.287" v="1831" actId="47"/>
        <pc:sldMkLst>
          <pc:docMk/>
          <pc:sldMk cId="0" sldId="286"/>
        </pc:sldMkLst>
      </pc:sldChg>
      <pc:sldChg chg="addSp delSp modSp add del mod ord modTransition modClrScheme chgLayout">
        <pc:chgData name="Đoàn Thục Quyên" userId="7b17a68a-0e37-4d99-87d9-0dded105e5e0" providerId="ADAL" clId="{9770B77D-0AF0-4772-BB58-3E557FF16104}" dt="2021-11-29T18:51:18.075" v="1865"/>
        <pc:sldMkLst>
          <pc:docMk/>
          <pc:sldMk cId="0" sldId="287"/>
        </pc:sldMkLst>
        <pc:spChg chg="add del mod">
          <ac:chgData name="Đoàn Thục Quyên" userId="7b17a68a-0e37-4d99-87d9-0dded105e5e0" providerId="ADAL" clId="{9770B77D-0AF0-4772-BB58-3E557FF16104}" dt="2021-11-29T18:25:54.501" v="965" actId="478"/>
          <ac:spMkLst>
            <pc:docMk/>
            <pc:sldMk cId="0" sldId="287"/>
            <ac:spMk id="3" creationId="{07893ED9-9B41-409F-A290-AB2D4FCE195C}"/>
          </ac:spMkLst>
        </pc:spChg>
        <pc:spChg chg="mod ord">
          <ac:chgData name="Đoàn Thục Quyên" userId="7b17a68a-0e37-4d99-87d9-0dded105e5e0" providerId="ADAL" clId="{9770B77D-0AF0-4772-BB58-3E557FF16104}" dt="2021-11-29T18:48:55.594" v="1859" actId="1076"/>
          <ac:spMkLst>
            <pc:docMk/>
            <pc:sldMk cId="0" sldId="287"/>
            <ac:spMk id="3142" creationId="{00000000-0000-0000-0000-000000000000}"/>
          </ac:spMkLst>
        </pc:spChg>
        <pc:spChg chg="del">
          <ac:chgData name="Đoàn Thục Quyên" userId="7b17a68a-0e37-4d99-87d9-0dded105e5e0" providerId="ADAL" clId="{9770B77D-0AF0-4772-BB58-3E557FF16104}" dt="2021-11-29T18:25:52.334" v="964" actId="478"/>
          <ac:spMkLst>
            <pc:docMk/>
            <pc:sldMk cId="0" sldId="287"/>
            <ac:spMk id="3143" creationId="{00000000-0000-0000-0000-000000000000}"/>
          </ac:spMkLst>
        </pc:spChg>
        <pc:spChg chg="del mod">
          <ac:chgData name="Đoàn Thục Quyên" userId="7b17a68a-0e37-4d99-87d9-0dded105e5e0" providerId="ADAL" clId="{9770B77D-0AF0-4772-BB58-3E557FF16104}" dt="2021-11-29T18:25:57.341" v="967" actId="478"/>
          <ac:spMkLst>
            <pc:docMk/>
            <pc:sldMk cId="0" sldId="287"/>
            <ac:spMk id="3153" creationId="{00000000-0000-0000-0000-000000000000}"/>
          </ac:spMkLst>
        </pc:spChg>
        <pc:grpChg chg="del">
          <ac:chgData name="Đoàn Thục Quyên" userId="7b17a68a-0e37-4d99-87d9-0dded105e5e0" providerId="ADAL" clId="{9770B77D-0AF0-4772-BB58-3E557FF16104}" dt="2021-11-29T18:25:50.755" v="963" actId="478"/>
          <ac:grpSpMkLst>
            <pc:docMk/>
            <pc:sldMk cId="0" sldId="287"/>
            <ac:grpSpMk id="3144" creationId="{00000000-0000-0000-0000-000000000000}"/>
          </ac:grpSpMkLst>
        </pc:grpChg>
        <pc:picChg chg="add del mod">
          <ac:chgData name="Đoàn Thục Quyên" userId="7b17a68a-0e37-4d99-87d9-0dded105e5e0" providerId="ADAL" clId="{9770B77D-0AF0-4772-BB58-3E557FF16104}" dt="2021-11-29T18:26:29.244" v="977" actId="478"/>
          <ac:picMkLst>
            <pc:docMk/>
            <pc:sldMk cId="0" sldId="287"/>
            <ac:picMk id="16" creationId="{4596EAAE-0F23-42B8-808D-625897F1933A}"/>
          </ac:picMkLst>
        </pc:picChg>
        <pc:picChg chg="add del mod">
          <ac:chgData name="Đoàn Thục Quyên" userId="7b17a68a-0e37-4d99-87d9-0dded105e5e0" providerId="ADAL" clId="{9770B77D-0AF0-4772-BB58-3E557FF16104}" dt="2021-11-29T18:26:28.035" v="976" actId="478"/>
          <ac:picMkLst>
            <pc:docMk/>
            <pc:sldMk cId="0" sldId="287"/>
            <ac:picMk id="17" creationId="{C0B3315B-1AE8-450A-BA2A-18B9B06B73BE}"/>
          </ac:picMkLst>
        </pc:picChg>
      </pc:sldChg>
      <pc:sldChg chg="del">
        <pc:chgData name="Đoàn Thục Quyên" userId="7b17a68a-0e37-4d99-87d9-0dded105e5e0" providerId="ADAL" clId="{9770B77D-0AF0-4772-BB58-3E557FF16104}" dt="2021-11-29T18:48:34.370" v="1832" actId="47"/>
        <pc:sldMkLst>
          <pc:docMk/>
          <pc:sldMk cId="0" sldId="288"/>
        </pc:sldMkLst>
      </pc:sldChg>
      <pc:sldChg chg="del">
        <pc:chgData name="Đoàn Thục Quyên" userId="7b17a68a-0e37-4d99-87d9-0dded105e5e0" providerId="ADAL" clId="{9770B77D-0AF0-4772-BB58-3E557FF16104}" dt="2021-11-29T18:48:34.431" v="1833" actId="47"/>
        <pc:sldMkLst>
          <pc:docMk/>
          <pc:sldMk cId="0" sldId="289"/>
        </pc:sldMkLst>
      </pc:sldChg>
      <pc:sldChg chg="del">
        <pc:chgData name="Đoàn Thục Quyên" userId="7b17a68a-0e37-4d99-87d9-0dded105e5e0" providerId="ADAL" clId="{9770B77D-0AF0-4772-BB58-3E557FF16104}" dt="2021-11-29T18:48:35.187" v="1834" actId="47"/>
        <pc:sldMkLst>
          <pc:docMk/>
          <pc:sldMk cId="0" sldId="290"/>
        </pc:sldMkLst>
      </pc:sldChg>
      <pc:sldChg chg="del">
        <pc:chgData name="Đoàn Thục Quyên" userId="7b17a68a-0e37-4d99-87d9-0dded105e5e0" providerId="ADAL" clId="{9770B77D-0AF0-4772-BB58-3E557FF16104}" dt="2021-11-29T18:48:35.553" v="1835" actId="47"/>
        <pc:sldMkLst>
          <pc:docMk/>
          <pc:sldMk cId="0" sldId="291"/>
        </pc:sldMkLst>
      </pc:sldChg>
      <pc:sldChg chg="del">
        <pc:chgData name="Đoàn Thục Quyên" userId="7b17a68a-0e37-4d99-87d9-0dded105e5e0" providerId="ADAL" clId="{9770B77D-0AF0-4772-BB58-3E557FF16104}" dt="2021-11-29T18:48:35.591" v="1836" actId="47"/>
        <pc:sldMkLst>
          <pc:docMk/>
          <pc:sldMk cId="0" sldId="292"/>
        </pc:sldMkLst>
      </pc:sldChg>
      <pc:sldChg chg="del">
        <pc:chgData name="Đoàn Thục Quyên" userId="7b17a68a-0e37-4d99-87d9-0dded105e5e0" providerId="ADAL" clId="{9770B77D-0AF0-4772-BB58-3E557FF16104}" dt="2021-11-29T18:48:35.898" v="1837" actId="47"/>
        <pc:sldMkLst>
          <pc:docMk/>
          <pc:sldMk cId="0" sldId="293"/>
        </pc:sldMkLst>
      </pc:sldChg>
      <pc:sldChg chg="del">
        <pc:chgData name="Đoàn Thục Quyên" userId="7b17a68a-0e37-4d99-87d9-0dded105e5e0" providerId="ADAL" clId="{9770B77D-0AF0-4772-BB58-3E557FF16104}" dt="2021-11-29T18:48:36.152" v="1838" actId="47"/>
        <pc:sldMkLst>
          <pc:docMk/>
          <pc:sldMk cId="0" sldId="294"/>
        </pc:sldMkLst>
      </pc:sldChg>
      <pc:sldChg chg="del">
        <pc:chgData name="Đoàn Thục Quyên" userId="7b17a68a-0e37-4d99-87d9-0dded105e5e0" providerId="ADAL" clId="{9770B77D-0AF0-4772-BB58-3E557FF16104}" dt="2021-11-29T18:48:36.413" v="1839" actId="47"/>
        <pc:sldMkLst>
          <pc:docMk/>
          <pc:sldMk cId="0" sldId="295"/>
        </pc:sldMkLst>
      </pc:sldChg>
      <pc:sldChg chg="del">
        <pc:chgData name="Đoàn Thục Quyên" userId="7b17a68a-0e37-4d99-87d9-0dded105e5e0" providerId="ADAL" clId="{9770B77D-0AF0-4772-BB58-3E557FF16104}" dt="2021-11-29T18:48:37.009" v="1840" actId="47"/>
        <pc:sldMkLst>
          <pc:docMk/>
          <pc:sldMk cId="0" sldId="296"/>
        </pc:sldMkLst>
      </pc:sldChg>
      <pc:sldChg chg="del">
        <pc:chgData name="Đoàn Thục Quyên" userId="7b17a68a-0e37-4d99-87d9-0dded105e5e0" providerId="ADAL" clId="{9770B77D-0AF0-4772-BB58-3E557FF16104}" dt="2021-11-29T18:48:37.673" v="1841" actId="47"/>
        <pc:sldMkLst>
          <pc:docMk/>
          <pc:sldMk cId="0" sldId="297"/>
        </pc:sldMkLst>
      </pc:sldChg>
      <pc:sldChg chg="del">
        <pc:chgData name="Đoàn Thục Quyên" userId="7b17a68a-0e37-4d99-87d9-0dded105e5e0" providerId="ADAL" clId="{9770B77D-0AF0-4772-BB58-3E557FF16104}" dt="2021-11-29T18:48:37.814" v="1842" actId="47"/>
        <pc:sldMkLst>
          <pc:docMk/>
          <pc:sldMk cId="0" sldId="298"/>
        </pc:sldMkLst>
      </pc:sldChg>
      <pc:sldChg chg="del">
        <pc:chgData name="Đoàn Thục Quyên" userId="7b17a68a-0e37-4d99-87d9-0dded105e5e0" providerId="ADAL" clId="{9770B77D-0AF0-4772-BB58-3E557FF16104}" dt="2021-11-29T18:48:37.887" v="1843" actId="47"/>
        <pc:sldMkLst>
          <pc:docMk/>
          <pc:sldMk cId="0" sldId="299"/>
        </pc:sldMkLst>
      </pc:sldChg>
      <pc:sldChg chg="del">
        <pc:chgData name="Đoàn Thục Quyên" userId="7b17a68a-0e37-4d99-87d9-0dded105e5e0" providerId="ADAL" clId="{9770B77D-0AF0-4772-BB58-3E557FF16104}" dt="2021-11-29T18:48:37.966" v="1844" actId="47"/>
        <pc:sldMkLst>
          <pc:docMk/>
          <pc:sldMk cId="0" sldId="300"/>
        </pc:sldMkLst>
      </pc:sldChg>
      <pc:sldChg chg="del">
        <pc:chgData name="Đoàn Thục Quyên" userId="7b17a68a-0e37-4d99-87d9-0dded105e5e0" providerId="ADAL" clId="{9770B77D-0AF0-4772-BB58-3E557FF16104}" dt="2021-11-29T18:48:38.037" v="1845" actId="47"/>
        <pc:sldMkLst>
          <pc:docMk/>
          <pc:sldMk cId="0" sldId="301"/>
        </pc:sldMkLst>
      </pc:sldChg>
      <pc:sldChg chg="del">
        <pc:chgData name="Đoàn Thục Quyên" userId="7b17a68a-0e37-4d99-87d9-0dded105e5e0" providerId="ADAL" clId="{9770B77D-0AF0-4772-BB58-3E557FF16104}" dt="2021-11-29T18:48:38.221" v="1846" actId="47"/>
        <pc:sldMkLst>
          <pc:docMk/>
          <pc:sldMk cId="0" sldId="302"/>
        </pc:sldMkLst>
      </pc:sldChg>
      <pc:sldChg chg="del">
        <pc:chgData name="Đoàn Thục Quyên" userId="7b17a68a-0e37-4d99-87d9-0dded105e5e0" providerId="ADAL" clId="{9770B77D-0AF0-4772-BB58-3E557FF16104}" dt="2021-11-29T18:48:38.856" v="1847" actId="47"/>
        <pc:sldMkLst>
          <pc:docMk/>
          <pc:sldMk cId="0" sldId="303"/>
        </pc:sldMkLst>
      </pc:sldChg>
      <pc:sldChg chg="del">
        <pc:chgData name="Đoàn Thục Quyên" userId="7b17a68a-0e37-4d99-87d9-0dded105e5e0" providerId="ADAL" clId="{9770B77D-0AF0-4772-BB58-3E557FF16104}" dt="2021-11-29T18:48:39.174" v="1848" actId="47"/>
        <pc:sldMkLst>
          <pc:docMk/>
          <pc:sldMk cId="0" sldId="304"/>
        </pc:sldMkLst>
      </pc:sldChg>
      <pc:sldChg chg="del">
        <pc:chgData name="Đoàn Thục Quyên" userId="7b17a68a-0e37-4d99-87d9-0dded105e5e0" providerId="ADAL" clId="{9770B77D-0AF0-4772-BB58-3E557FF16104}" dt="2021-11-29T18:48:39.483" v="1849" actId="47"/>
        <pc:sldMkLst>
          <pc:docMk/>
          <pc:sldMk cId="0" sldId="305"/>
        </pc:sldMkLst>
      </pc:sldChg>
      <pc:sldChg chg="del">
        <pc:chgData name="Đoàn Thục Quyên" userId="7b17a68a-0e37-4d99-87d9-0dded105e5e0" providerId="ADAL" clId="{9770B77D-0AF0-4772-BB58-3E557FF16104}" dt="2021-11-29T18:48:39.656" v="1850" actId="47"/>
        <pc:sldMkLst>
          <pc:docMk/>
          <pc:sldMk cId="0" sldId="306"/>
        </pc:sldMkLst>
      </pc:sldChg>
      <pc:sldChg chg="del">
        <pc:chgData name="Đoàn Thục Quyên" userId="7b17a68a-0e37-4d99-87d9-0dded105e5e0" providerId="ADAL" clId="{9770B77D-0AF0-4772-BB58-3E557FF16104}" dt="2021-11-29T18:48:39.965" v="1851" actId="47"/>
        <pc:sldMkLst>
          <pc:docMk/>
          <pc:sldMk cId="0" sldId="307"/>
        </pc:sldMkLst>
      </pc:sldChg>
      <pc:sldChg chg="del">
        <pc:chgData name="Đoàn Thục Quyên" userId="7b17a68a-0e37-4d99-87d9-0dded105e5e0" providerId="ADAL" clId="{9770B77D-0AF0-4772-BB58-3E557FF16104}" dt="2021-11-29T18:48:40.690" v="1852" actId="47"/>
        <pc:sldMkLst>
          <pc:docMk/>
          <pc:sldMk cId="0" sldId="308"/>
        </pc:sldMkLst>
      </pc:sldChg>
      <pc:sldChg chg="del">
        <pc:chgData name="Đoàn Thục Quyên" userId="7b17a68a-0e37-4d99-87d9-0dded105e5e0" providerId="ADAL" clId="{9770B77D-0AF0-4772-BB58-3E557FF16104}" dt="2021-11-29T18:48:40.721" v="1853" actId="47"/>
        <pc:sldMkLst>
          <pc:docMk/>
          <pc:sldMk cId="0" sldId="309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970353566" sldId="311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040005784" sldId="312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816147478" sldId="313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821017913" sldId="314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3000692788" sldId="315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04682419" sldId="317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3275611557" sldId="318"/>
        </pc:sldMkLst>
      </pc:sldChg>
      <pc:sldChg chg="delSp modSp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127193496" sldId="319"/>
        </pc:sldMkLst>
        <pc:picChg chg="del mod">
          <ac:chgData name="Đoàn Thục Quyên" userId="7b17a68a-0e37-4d99-87d9-0dded105e5e0" providerId="ADAL" clId="{9770B77D-0AF0-4772-BB58-3E557FF16104}" dt="2021-11-29T18:45:54.042" v="1736" actId="478"/>
          <ac:picMkLst>
            <pc:docMk/>
            <pc:sldMk cId="1127193496" sldId="319"/>
            <ac:picMk id="1027" creationId="{56E9A0C7-B655-4951-98B5-8DA52E15578D}"/>
          </ac:picMkLst>
        </pc:picChg>
        <pc:picChg chg="del">
          <ac:chgData name="Đoàn Thục Quyên" userId="7b17a68a-0e37-4d99-87d9-0dded105e5e0" providerId="ADAL" clId="{9770B77D-0AF0-4772-BB58-3E557FF16104}" dt="2021-11-29T18:45:54.677" v="1737" actId="478"/>
          <ac:picMkLst>
            <pc:docMk/>
            <pc:sldMk cId="1127193496" sldId="319"/>
            <ac:picMk id="1028" creationId="{949CAD94-7508-432B-962E-08069E07CDB6}"/>
          </ac:picMkLst>
        </pc:picChg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544225665" sldId="320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060069018" sldId="321"/>
        </pc:sldMkLst>
      </pc:sldChg>
      <pc:sldChg chg="modSp mod modTransition">
        <pc:chgData name="Đoàn Thục Quyên" userId="7b17a68a-0e37-4d99-87d9-0dded105e5e0" providerId="ADAL" clId="{9770B77D-0AF0-4772-BB58-3E557FF16104}" dt="2021-11-30T11:19:44.996" v="2118" actId="1076"/>
        <pc:sldMkLst>
          <pc:docMk/>
          <pc:sldMk cId="2949076206" sldId="323"/>
        </pc:sldMkLst>
        <pc:spChg chg="mod">
          <ac:chgData name="Đoàn Thục Quyên" userId="7b17a68a-0e37-4d99-87d9-0dded105e5e0" providerId="ADAL" clId="{9770B77D-0AF0-4772-BB58-3E557FF16104}" dt="2021-11-30T11:19:44.996" v="2118" actId="1076"/>
          <ac:spMkLst>
            <pc:docMk/>
            <pc:sldMk cId="2949076206" sldId="323"/>
            <ac:spMk id="2" creationId="{BD853191-78A6-433F-A832-E051239BAA10}"/>
          </ac:spMkLst>
        </pc:spChg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501376208" sldId="325"/>
        </pc:sldMkLst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449720161" sldId="326"/>
        </pc:sldMkLst>
      </pc:sldChg>
      <pc:sldChg chg="modSp mod modTransition">
        <pc:chgData name="Đoàn Thục Quyên" userId="7b17a68a-0e37-4d99-87d9-0dded105e5e0" providerId="ADAL" clId="{9770B77D-0AF0-4772-BB58-3E557FF16104}" dt="2021-11-30T11:19:56.561" v="2122" actId="255"/>
        <pc:sldMkLst>
          <pc:docMk/>
          <pc:sldMk cId="1527841871" sldId="328"/>
        </pc:sldMkLst>
        <pc:spChg chg="mod">
          <ac:chgData name="Đoàn Thục Quyên" userId="7b17a68a-0e37-4d99-87d9-0dded105e5e0" providerId="ADAL" clId="{9770B77D-0AF0-4772-BB58-3E557FF16104}" dt="2021-11-30T11:19:56.561" v="2122" actId="255"/>
          <ac:spMkLst>
            <pc:docMk/>
            <pc:sldMk cId="1527841871" sldId="328"/>
            <ac:spMk id="2" creationId="{BD853191-78A6-433F-A832-E051239BAA10}"/>
          </ac:spMkLst>
        </pc:spChg>
      </pc:sldChg>
      <pc:sldChg chg="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9415270" sldId="330"/>
        </pc:sldMkLst>
      </pc:sldChg>
      <pc:sldChg chg="addSp modSp mod modTransition">
        <pc:chgData name="Đoàn Thục Quyên" userId="7b17a68a-0e37-4d99-87d9-0dded105e5e0" providerId="ADAL" clId="{9770B77D-0AF0-4772-BB58-3E557FF16104}" dt="2021-11-30T11:20:14.365" v="2123" actId="403"/>
        <pc:sldMkLst>
          <pc:docMk/>
          <pc:sldMk cId="394985009" sldId="331"/>
        </pc:sldMkLst>
        <pc:spChg chg="mod">
          <ac:chgData name="Đoàn Thục Quyên" userId="7b17a68a-0e37-4d99-87d9-0dded105e5e0" providerId="ADAL" clId="{9770B77D-0AF0-4772-BB58-3E557FF16104}" dt="2021-11-30T11:20:14.365" v="2123" actId="403"/>
          <ac:spMkLst>
            <pc:docMk/>
            <pc:sldMk cId="394985009" sldId="331"/>
            <ac:spMk id="2" creationId="{BD853191-78A6-433F-A832-E051239BAA10}"/>
          </ac:spMkLst>
        </pc:spChg>
        <pc:spChg chg="mod">
          <ac:chgData name="Đoàn Thục Quyên" userId="7b17a68a-0e37-4d99-87d9-0dded105e5e0" providerId="ADAL" clId="{9770B77D-0AF0-4772-BB58-3E557FF16104}" dt="2021-11-29T17:45:55.912" v="76" actId="164"/>
          <ac:spMkLst>
            <pc:docMk/>
            <pc:sldMk cId="394985009" sldId="331"/>
            <ac:spMk id="8" creationId="{9C97E02A-946A-4077-ABA9-E6A9D5A89E2D}"/>
          </ac:spMkLst>
        </pc:spChg>
        <pc:spChg chg="mod">
          <ac:chgData name="Đoàn Thục Quyên" userId="7b17a68a-0e37-4d99-87d9-0dded105e5e0" providerId="ADAL" clId="{9770B77D-0AF0-4772-BB58-3E557FF16104}" dt="2021-11-29T17:46:01.689" v="77" actId="164"/>
          <ac:spMkLst>
            <pc:docMk/>
            <pc:sldMk cId="394985009" sldId="331"/>
            <ac:spMk id="9" creationId="{DFF3A186-D1F3-49DF-BBAD-B41F4A2D9483}"/>
          </ac:spMkLst>
        </pc:spChg>
        <pc:grpChg chg="add mod">
          <ac:chgData name="Đoàn Thục Quyên" userId="7b17a68a-0e37-4d99-87d9-0dded105e5e0" providerId="ADAL" clId="{9770B77D-0AF0-4772-BB58-3E557FF16104}" dt="2021-11-29T17:45:55.912" v="76" actId="164"/>
          <ac:grpSpMkLst>
            <pc:docMk/>
            <pc:sldMk cId="394985009" sldId="331"/>
            <ac:grpSpMk id="4" creationId="{B9950C77-A623-4527-9853-33668EE1255A}"/>
          </ac:grpSpMkLst>
        </pc:grpChg>
        <pc:grpChg chg="add mod">
          <ac:chgData name="Đoàn Thục Quyên" userId="7b17a68a-0e37-4d99-87d9-0dded105e5e0" providerId="ADAL" clId="{9770B77D-0AF0-4772-BB58-3E557FF16104}" dt="2021-11-29T17:46:01.689" v="77" actId="164"/>
          <ac:grpSpMkLst>
            <pc:docMk/>
            <pc:sldMk cId="394985009" sldId="331"/>
            <ac:grpSpMk id="5" creationId="{48745842-73F2-4E7B-8086-1E0E21267A29}"/>
          </ac:grpSpMkLst>
        </pc:grpChg>
        <pc:picChg chg="mod">
          <ac:chgData name="Đoàn Thục Quyên" userId="7b17a68a-0e37-4d99-87d9-0dded105e5e0" providerId="ADAL" clId="{9770B77D-0AF0-4772-BB58-3E557FF16104}" dt="2021-11-29T17:45:55.912" v="76" actId="164"/>
          <ac:picMkLst>
            <pc:docMk/>
            <pc:sldMk cId="394985009" sldId="331"/>
            <ac:picMk id="6" creationId="{8DF27FD8-BA70-4CCA-8D8B-D5C59167F882}"/>
          </ac:picMkLst>
        </pc:picChg>
        <pc:picChg chg="mod">
          <ac:chgData name="Đoàn Thục Quyên" userId="7b17a68a-0e37-4d99-87d9-0dded105e5e0" providerId="ADAL" clId="{9770B77D-0AF0-4772-BB58-3E557FF16104}" dt="2021-11-29T17:46:01.689" v="77" actId="164"/>
          <ac:picMkLst>
            <pc:docMk/>
            <pc:sldMk cId="394985009" sldId="331"/>
            <ac:picMk id="7" creationId="{57435C32-FE9B-4F98-9C41-71FAC05AF1DA}"/>
          </ac:picMkLst>
        </pc:picChg>
      </pc:sldChg>
      <pc:sldChg chg="addSp modSp mod modTransition">
        <pc:chgData name="Đoàn Thục Quyên" userId="7b17a68a-0e37-4d99-87d9-0dded105e5e0" providerId="ADAL" clId="{9770B77D-0AF0-4772-BB58-3E557FF16104}" dt="2021-11-30T10:18:48.760" v="1902" actId="1076"/>
        <pc:sldMkLst>
          <pc:docMk/>
          <pc:sldMk cId="2235581999" sldId="332"/>
        </pc:sldMkLst>
        <pc:spChg chg="mod">
          <ac:chgData name="Đoàn Thục Quyên" userId="7b17a68a-0e37-4d99-87d9-0dded105e5e0" providerId="ADAL" clId="{9770B77D-0AF0-4772-BB58-3E557FF16104}" dt="2021-11-29T18:46:47.387" v="1743" actId="14100"/>
          <ac:spMkLst>
            <pc:docMk/>
            <pc:sldMk cId="2235581999" sldId="332"/>
            <ac:spMk id="2" creationId="{BD853191-78A6-433F-A832-E051239BAA10}"/>
          </ac:spMkLst>
        </pc:spChg>
        <pc:picChg chg="add mod">
          <ac:chgData name="Đoàn Thục Quyên" userId="7b17a68a-0e37-4d99-87d9-0dded105e5e0" providerId="ADAL" clId="{9770B77D-0AF0-4772-BB58-3E557FF16104}" dt="2021-11-30T10:18:48.760" v="1902" actId="1076"/>
          <ac:picMkLst>
            <pc:docMk/>
            <pc:sldMk cId="2235581999" sldId="332"/>
            <ac:picMk id="5" creationId="{AA37991D-0876-4499-A3EE-FBD5319AC8B7}"/>
          </ac:picMkLst>
        </pc:picChg>
      </pc:sldChg>
      <pc:sldChg chg="modSp mod modTransition">
        <pc:chgData name="Đoàn Thục Quyên" userId="7b17a68a-0e37-4d99-87d9-0dded105e5e0" providerId="ADAL" clId="{9770B77D-0AF0-4772-BB58-3E557FF16104}" dt="2021-11-29T18:53:07.823" v="1869" actId="20577"/>
        <pc:sldMkLst>
          <pc:docMk/>
          <pc:sldMk cId="3807138574" sldId="333"/>
        </pc:sldMkLst>
        <pc:spChg chg="mod">
          <ac:chgData name="Đoàn Thục Quyên" userId="7b17a68a-0e37-4d99-87d9-0dded105e5e0" providerId="ADAL" clId="{9770B77D-0AF0-4772-BB58-3E557FF16104}" dt="2021-11-29T18:53:07.823" v="1869" actId="20577"/>
          <ac:spMkLst>
            <pc:docMk/>
            <pc:sldMk cId="3807138574" sldId="333"/>
            <ac:spMk id="2185" creationId="{00000000-0000-0000-0000-000000000000}"/>
          </ac:spMkLst>
        </pc:spChg>
      </pc:sldChg>
      <pc:sldChg chg="addSp delSp modSp mod modTransition">
        <pc:chgData name="Đoàn Thục Quyên" userId="7b17a68a-0e37-4d99-87d9-0dded105e5e0" providerId="ADAL" clId="{9770B77D-0AF0-4772-BB58-3E557FF16104}" dt="2021-11-30T11:20:48.147" v="2147" actId="20577"/>
        <pc:sldMkLst>
          <pc:docMk/>
          <pc:sldMk cId="869764833" sldId="334"/>
        </pc:sldMkLst>
        <pc:spChg chg="mod">
          <ac:chgData name="Đoàn Thục Quyên" userId="7b17a68a-0e37-4d99-87d9-0dded105e5e0" providerId="ADAL" clId="{9770B77D-0AF0-4772-BB58-3E557FF16104}" dt="2021-11-30T11:20:48.147" v="2147" actId="20577"/>
          <ac:spMkLst>
            <pc:docMk/>
            <pc:sldMk cId="869764833" sldId="334"/>
            <ac:spMk id="2" creationId="{BD853191-78A6-433F-A832-E051239BAA10}"/>
          </ac:spMkLst>
        </pc:spChg>
        <pc:spChg chg="del">
          <ac:chgData name="Đoàn Thục Quyên" userId="7b17a68a-0e37-4d99-87d9-0dded105e5e0" providerId="ADAL" clId="{9770B77D-0AF0-4772-BB58-3E557FF16104}" dt="2021-11-29T18:10:30.060" v="567" actId="478"/>
          <ac:spMkLst>
            <pc:docMk/>
            <pc:sldMk cId="869764833" sldId="334"/>
            <ac:spMk id="8" creationId="{9C97E02A-946A-4077-ABA9-E6A9D5A89E2D}"/>
          </ac:spMkLst>
        </pc:spChg>
        <pc:spChg chg="del">
          <ac:chgData name="Đoàn Thục Quyên" userId="7b17a68a-0e37-4d99-87d9-0dded105e5e0" providerId="ADAL" clId="{9770B77D-0AF0-4772-BB58-3E557FF16104}" dt="2021-11-29T18:10:30.060" v="567" actId="478"/>
          <ac:spMkLst>
            <pc:docMk/>
            <pc:sldMk cId="869764833" sldId="334"/>
            <ac:spMk id="9" creationId="{DFF3A186-D1F3-49DF-BBAD-B41F4A2D9483}"/>
          </ac:spMkLst>
        </pc:spChg>
        <pc:spChg chg="mod">
          <ac:chgData name="Đoàn Thục Quyên" userId="7b17a68a-0e37-4d99-87d9-0dded105e5e0" providerId="ADAL" clId="{9770B77D-0AF0-4772-BB58-3E557FF16104}" dt="2021-11-29T18:10:26.876" v="566" actId="20577"/>
          <ac:spMkLst>
            <pc:docMk/>
            <pc:sldMk cId="869764833" sldId="334"/>
            <ac:spMk id="12" creationId="{B56877C7-4D1A-44CB-A0CE-463BA138B139}"/>
          </ac:spMkLst>
        </pc:spChg>
        <pc:grpChg chg="add mod">
          <ac:chgData name="Đoàn Thục Quyên" userId="7b17a68a-0e37-4d99-87d9-0dded105e5e0" providerId="ADAL" clId="{9770B77D-0AF0-4772-BB58-3E557FF16104}" dt="2021-11-29T18:10:24.658" v="564"/>
          <ac:grpSpMkLst>
            <pc:docMk/>
            <pc:sldMk cId="869764833" sldId="334"/>
            <ac:grpSpMk id="10" creationId="{CAE31D74-7029-484C-9045-0F4FA9CD0006}"/>
          </ac:grpSpMkLst>
        </pc:grpChg>
        <pc:picChg chg="del">
          <ac:chgData name="Đoàn Thục Quyên" userId="7b17a68a-0e37-4d99-87d9-0dded105e5e0" providerId="ADAL" clId="{9770B77D-0AF0-4772-BB58-3E557FF16104}" dt="2021-11-29T18:10:30.060" v="567" actId="478"/>
          <ac:picMkLst>
            <pc:docMk/>
            <pc:sldMk cId="869764833" sldId="334"/>
            <ac:picMk id="6" creationId="{8DF27FD8-BA70-4CCA-8D8B-D5C59167F882}"/>
          </ac:picMkLst>
        </pc:picChg>
        <pc:picChg chg="del">
          <ac:chgData name="Đoàn Thục Quyên" userId="7b17a68a-0e37-4d99-87d9-0dded105e5e0" providerId="ADAL" clId="{9770B77D-0AF0-4772-BB58-3E557FF16104}" dt="2021-11-29T18:10:30.060" v="567" actId="478"/>
          <ac:picMkLst>
            <pc:docMk/>
            <pc:sldMk cId="869764833" sldId="334"/>
            <ac:picMk id="7" creationId="{57435C32-FE9B-4F98-9C41-71FAC05AF1DA}"/>
          </ac:picMkLst>
        </pc:picChg>
        <pc:picChg chg="mod">
          <ac:chgData name="Đoàn Thục Quyên" userId="7b17a68a-0e37-4d99-87d9-0dded105e5e0" providerId="ADAL" clId="{9770B77D-0AF0-4772-BB58-3E557FF16104}" dt="2021-11-29T18:10:24.658" v="564"/>
          <ac:picMkLst>
            <pc:docMk/>
            <pc:sldMk cId="869764833" sldId="334"/>
            <ac:picMk id="11" creationId="{623106EF-09A4-4DE2-A3C9-6D842A7137DA}"/>
          </ac:picMkLst>
        </pc:picChg>
      </pc:sldChg>
      <pc:sldChg chg="add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376173775" sldId="335"/>
        </pc:sldMkLst>
        <pc:spChg chg="mod">
          <ac:chgData name="Đoàn Thục Quyên" userId="7b17a68a-0e37-4d99-87d9-0dded105e5e0" providerId="ADAL" clId="{9770B77D-0AF0-4772-BB58-3E557FF16104}" dt="2021-11-29T18:39:41.594" v="1142" actId="20577"/>
          <ac:spMkLst>
            <pc:docMk/>
            <pc:sldMk cId="2376173775" sldId="335"/>
            <ac:spMk id="3" creationId="{40A25552-A085-4BE5-B534-7608D009F255}"/>
          </ac:spMkLst>
        </pc:spChg>
        <pc:spChg chg="mod">
          <ac:chgData name="Đoàn Thục Quyên" userId="7b17a68a-0e37-4d99-87d9-0dded105e5e0" providerId="ADAL" clId="{9770B77D-0AF0-4772-BB58-3E557FF16104}" dt="2021-11-29T18:39:50.810" v="1143"/>
          <ac:spMkLst>
            <pc:docMk/>
            <pc:sldMk cId="2376173775" sldId="335"/>
            <ac:spMk id="10" creationId="{2CF44006-C372-4DFC-8068-2FDA55F1A949}"/>
          </ac:spMkLst>
        </pc:spChg>
        <pc:grpChg chg="add mod">
          <ac:chgData name="Đoàn Thục Quyên" userId="7b17a68a-0e37-4d99-87d9-0dded105e5e0" providerId="ADAL" clId="{9770B77D-0AF0-4772-BB58-3E557FF16104}" dt="2021-11-29T18:39:50.810" v="1143"/>
          <ac:grpSpMkLst>
            <pc:docMk/>
            <pc:sldMk cId="2376173775" sldId="335"/>
            <ac:grpSpMk id="8" creationId="{EC475F65-D03D-41E3-A6F6-A4B9BA7C16BF}"/>
          </ac:grpSpMkLst>
        </pc:grpChg>
        <pc:picChg chg="mod">
          <ac:chgData name="Đoàn Thục Quyên" userId="7b17a68a-0e37-4d99-87d9-0dded105e5e0" providerId="ADAL" clId="{9770B77D-0AF0-4772-BB58-3E557FF16104}" dt="2021-11-29T18:39:50.810" v="1143"/>
          <ac:picMkLst>
            <pc:docMk/>
            <pc:sldMk cId="2376173775" sldId="335"/>
            <ac:picMk id="9" creationId="{9DA6150E-B162-4062-9D88-46E14829AF74}"/>
          </ac:picMkLst>
        </pc:picChg>
      </pc:sldChg>
      <pc:sldChg chg="add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3229647288" sldId="336"/>
        </pc:sldMkLst>
        <pc:spChg chg="mod">
          <ac:chgData name="Đoàn Thục Quyên" userId="7b17a68a-0e37-4d99-87d9-0dded105e5e0" providerId="ADAL" clId="{9770B77D-0AF0-4772-BB58-3E557FF16104}" dt="2021-11-29T18:18:06.812" v="644" actId="1076"/>
          <ac:spMkLst>
            <pc:docMk/>
            <pc:sldMk cId="3229647288" sldId="336"/>
            <ac:spMk id="14" creationId="{ACBF112A-814D-442B-B35F-AF1A7AE255ED}"/>
          </ac:spMkLst>
        </pc:spChg>
        <pc:spChg chg="add mod">
          <ac:chgData name="Đoàn Thục Quyên" userId="7b17a68a-0e37-4d99-87d9-0dded105e5e0" providerId="ADAL" clId="{9770B77D-0AF0-4772-BB58-3E557FF16104}" dt="2021-11-29T18:18:06.812" v="644" actId="1076"/>
          <ac:spMkLst>
            <pc:docMk/>
            <pc:sldMk cId="3229647288" sldId="336"/>
            <ac:spMk id="15" creationId="{82B130EA-C848-434F-A2D2-28CC8A6FAEAD}"/>
          </ac:spMkLst>
        </pc:spChg>
        <pc:spChg chg="mod">
          <ac:chgData name="Đoàn Thục Quyên" userId="7b17a68a-0e37-4d99-87d9-0dded105e5e0" providerId="ADAL" clId="{9770B77D-0AF0-4772-BB58-3E557FF16104}" dt="2021-11-29T18:18:06.812" v="644" actId="1076"/>
          <ac:spMkLst>
            <pc:docMk/>
            <pc:sldMk cId="3229647288" sldId="336"/>
            <ac:spMk id="16" creationId="{72C39A29-73C4-4AAB-9DD3-E893FEDDACDD}"/>
          </ac:spMkLst>
        </pc:spChg>
        <pc:spChg chg="mod">
          <ac:chgData name="Đoàn Thục Quyên" userId="7b17a68a-0e37-4d99-87d9-0dded105e5e0" providerId="ADAL" clId="{9770B77D-0AF0-4772-BB58-3E557FF16104}" dt="2021-11-29T18:18:06.812" v="644" actId="1076"/>
          <ac:spMkLst>
            <pc:docMk/>
            <pc:sldMk cId="3229647288" sldId="336"/>
            <ac:spMk id="18" creationId="{72E6F8BC-252B-4AC3-962C-8496284BFEC5}"/>
          </ac:spMkLst>
        </pc:spChg>
        <pc:spChg chg="mod">
          <ac:chgData name="Đoàn Thục Quyên" userId="7b17a68a-0e37-4d99-87d9-0dded105e5e0" providerId="ADAL" clId="{9770B77D-0AF0-4772-BB58-3E557FF16104}" dt="2021-11-29T18:18:06.812" v="644" actId="1076"/>
          <ac:spMkLst>
            <pc:docMk/>
            <pc:sldMk cId="3229647288" sldId="336"/>
            <ac:spMk id="20" creationId="{B75948D2-3168-461D-93ED-131EFADDB6F9}"/>
          </ac:spMkLst>
        </pc:spChg>
        <pc:spChg chg="mod">
          <ac:chgData name="Đoàn Thục Quyên" userId="7b17a68a-0e37-4d99-87d9-0dded105e5e0" providerId="ADAL" clId="{9770B77D-0AF0-4772-BB58-3E557FF16104}" dt="2021-11-29T18:39:23.900" v="1139" actId="20577"/>
          <ac:spMkLst>
            <pc:docMk/>
            <pc:sldMk cId="3229647288" sldId="336"/>
            <ac:spMk id="22" creationId="{29EA2A0B-68C1-4EAC-BEE6-826A482D2E5E}"/>
          </ac:spMkLst>
        </pc:spChg>
        <pc:spChg chg="mod">
          <ac:chgData name="Đoàn Thục Quyên" userId="7b17a68a-0e37-4d99-87d9-0dded105e5e0" providerId="ADAL" clId="{9770B77D-0AF0-4772-BB58-3E557FF16104}" dt="2021-11-29T18:39:12.984" v="1127"/>
          <ac:spMkLst>
            <pc:docMk/>
            <pc:sldMk cId="3229647288" sldId="336"/>
            <ac:spMk id="23" creationId="{47BF80BD-605A-467A-A2E3-3F26D4DF6F03}"/>
          </ac:spMkLst>
        </pc:spChg>
        <pc:grpChg chg="add mod">
          <ac:chgData name="Đoàn Thục Quyên" userId="7b17a68a-0e37-4d99-87d9-0dded105e5e0" providerId="ADAL" clId="{9770B77D-0AF0-4772-BB58-3E557FF16104}" dt="2021-11-29T18:39:17.502" v="1130" actId="1076"/>
          <ac:grpSpMkLst>
            <pc:docMk/>
            <pc:sldMk cId="3229647288" sldId="336"/>
            <ac:grpSpMk id="13" creationId="{BB501504-3F8B-4FE1-BA0A-FB927DEE90D3}"/>
          </ac:grpSpMkLst>
        </pc:grpChg>
        <pc:picChg chg="mod">
          <ac:chgData name="Đoàn Thục Quyên" userId="7b17a68a-0e37-4d99-87d9-0dded105e5e0" providerId="ADAL" clId="{9770B77D-0AF0-4772-BB58-3E557FF16104}" dt="2021-11-29T18:39:12.984" v="1127"/>
          <ac:picMkLst>
            <pc:docMk/>
            <pc:sldMk cId="3229647288" sldId="336"/>
            <ac:picMk id="17" creationId="{272CB0E8-3036-4B35-A14D-75CB63BF85E3}"/>
          </ac:picMkLst>
        </pc:picChg>
        <pc:picChg chg="mod">
          <ac:chgData name="Đoàn Thục Quyên" userId="7b17a68a-0e37-4d99-87d9-0dded105e5e0" providerId="ADAL" clId="{9770B77D-0AF0-4772-BB58-3E557FF16104}" dt="2021-11-29T18:18:35.691" v="652" actId="1076"/>
          <ac:picMkLst>
            <pc:docMk/>
            <pc:sldMk cId="3229647288" sldId="336"/>
            <ac:picMk id="19" creationId="{49664F24-8B15-4AE6-B8AD-19FD6CD06417}"/>
          </ac:picMkLst>
        </pc:picChg>
        <pc:picChg chg="mod">
          <ac:chgData name="Đoàn Thục Quyên" userId="7b17a68a-0e37-4d99-87d9-0dded105e5e0" providerId="ADAL" clId="{9770B77D-0AF0-4772-BB58-3E557FF16104}" dt="2021-11-29T18:18:27.995" v="651" actId="1076"/>
          <ac:picMkLst>
            <pc:docMk/>
            <pc:sldMk cId="3229647288" sldId="336"/>
            <ac:picMk id="21" creationId="{E0282231-FEC2-4FA7-AEAE-9EA4D9DF6AAA}"/>
          </ac:picMkLst>
        </pc:picChg>
        <pc:picChg chg="mod">
          <ac:chgData name="Đoàn Thục Quyên" userId="7b17a68a-0e37-4d99-87d9-0dded105e5e0" providerId="ADAL" clId="{9770B77D-0AF0-4772-BB58-3E557FF16104}" dt="2021-11-29T17:44:04.061" v="46" actId="1076"/>
          <ac:picMkLst>
            <pc:docMk/>
            <pc:sldMk cId="3229647288" sldId="336"/>
            <ac:picMk id="23" creationId="{014CBE49-E739-4585-B8D5-AE048F5B7115}"/>
          </ac:picMkLst>
        </pc:picChg>
        <pc:picChg chg="mod">
          <ac:chgData name="Đoàn Thục Quyên" userId="7b17a68a-0e37-4d99-87d9-0dded105e5e0" providerId="ADAL" clId="{9770B77D-0AF0-4772-BB58-3E557FF16104}" dt="2021-11-29T17:44:13.382" v="49" actId="1076"/>
          <ac:picMkLst>
            <pc:docMk/>
            <pc:sldMk cId="3229647288" sldId="336"/>
            <ac:picMk id="26" creationId="{ADE4B243-CBAC-4908-8503-4F1142A10F5A}"/>
          </ac:picMkLst>
        </pc:picChg>
        <pc:picChg chg="mod">
          <ac:chgData name="Đoàn Thục Quyên" userId="7b17a68a-0e37-4d99-87d9-0dded105e5e0" providerId="ADAL" clId="{9770B77D-0AF0-4772-BB58-3E557FF16104}" dt="2021-11-29T18:18:23.205" v="650" actId="1076"/>
          <ac:picMkLst>
            <pc:docMk/>
            <pc:sldMk cId="3229647288" sldId="336"/>
            <ac:picMk id="27" creationId="{3510DE0E-0D0E-4D13-9689-A413B6DE6A1F}"/>
          </ac:picMkLst>
        </pc:picChg>
        <pc:picChg chg="mod">
          <ac:chgData name="Đoàn Thục Quyên" userId="7b17a68a-0e37-4d99-87d9-0dded105e5e0" providerId="ADAL" clId="{9770B77D-0AF0-4772-BB58-3E557FF16104}" dt="2021-11-29T18:18:14.563" v="647" actId="1076"/>
          <ac:picMkLst>
            <pc:docMk/>
            <pc:sldMk cId="3229647288" sldId="336"/>
            <ac:picMk id="28" creationId="{1A27B6EE-399A-423F-AB68-C69AEC3C7445}"/>
          </ac:picMkLst>
        </pc:picChg>
        <pc:picChg chg="mod">
          <ac:chgData name="Đoàn Thục Quyên" userId="7b17a68a-0e37-4d99-87d9-0dded105e5e0" providerId="ADAL" clId="{9770B77D-0AF0-4772-BB58-3E557FF16104}" dt="2021-11-29T18:18:18.836" v="649" actId="1076"/>
          <ac:picMkLst>
            <pc:docMk/>
            <pc:sldMk cId="3229647288" sldId="336"/>
            <ac:picMk id="29" creationId="{EFB39582-8E6F-4F3B-89DC-AD2404865DFD}"/>
          </ac:picMkLst>
        </pc:picChg>
      </pc:sldChg>
      <pc:sldChg chg="addSp delSp modSp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401149020" sldId="337"/>
        </pc:sldMkLst>
        <pc:spChg chg="mod">
          <ac:chgData name="Đoàn Thục Quyên" userId="7b17a68a-0e37-4d99-87d9-0dded105e5e0" providerId="ADAL" clId="{9770B77D-0AF0-4772-BB58-3E557FF16104}" dt="2021-11-29T18:11:41.140" v="576" actId="2711"/>
          <ac:spMkLst>
            <pc:docMk/>
            <pc:sldMk cId="2401149020" sldId="337"/>
            <ac:spMk id="14" creationId="{ACBF112A-814D-442B-B35F-AF1A7AE255ED}"/>
          </ac:spMkLst>
        </pc:spChg>
        <pc:spChg chg="add del mod">
          <ac:chgData name="Đoàn Thục Quyên" userId="7b17a68a-0e37-4d99-87d9-0dded105e5e0" providerId="ADAL" clId="{9770B77D-0AF0-4772-BB58-3E557FF16104}" dt="2021-11-29T18:04:07.006" v="516" actId="22"/>
          <ac:spMkLst>
            <pc:docMk/>
            <pc:sldMk cId="2401149020" sldId="337"/>
            <ac:spMk id="15" creationId="{CBE24935-6023-4C87-A67A-7B0E4107FC9E}"/>
          </ac:spMkLst>
        </pc:spChg>
        <pc:spChg chg="mod">
          <ac:chgData name="Đoàn Thục Quyên" userId="7b17a68a-0e37-4d99-87d9-0dded105e5e0" providerId="ADAL" clId="{9770B77D-0AF0-4772-BB58-3E557FF16104}" dt="2021-11-29T18:11:41.140" v="576" actId="2711"/>
          <ac:spMkLst>
            <pc:docMk/>
            <pc:sldMk cId="2401149020" sldId="337"/>
            <ac:spMk id="16" creationId="{72C39A29-73C4-4AAB-9DD3-E893FEDDACDD}"/>
          </ac:spMkLst>
        </pc:spChg>
        <pc:spChg chg="mod">
          <ac:chgData name="Đoàn Thục Quyên" userId="7b17a68a-0e37-4d99-87d9-0dded105e5e0" providerId="ADAL" clId="{9770B77D-0AF0-4772-BB58-3E557FF16104}" dt="2021-11-29T18:39:09.227" v="1125"/>
          <ac:spMkLst>
            <pc:docMk/>
            <pc:sldMk cId="2401149020" sldId="337"/>
            <ac:spMk id="17" creationId="{63F23D6D-B5FB-417E-9CFB-8A1EE2D887BF}"/>
          </ac:spMkLst>
        </pc:spChg>
        <pc:spChg chg="add del mod">
          <ac:chgData name="Đoàn Thục Quyên" userId="7b17a68a-0e37-4d99-87d9-0dded105e5e0" providerId="ADAL" clId="{9770B77D-0AF0-4772-BB58-3E557FF16104}" dt="2021-11-29T18:06:14.869" v="540" actId="478"/>
          <ac:spMkLst>
            <pc:docMk/>
            <pc:sldMk cId="2401149020" sldId="337"/>
            <ac:spMk id="17" creationId="{DAB22EC9-9217-42E5-837C-6A9601B0F77D}"/>
          </ac:spMkLst>
        </pc:spChg>
        <pc:spChg chg="mod">
          <ac:chgData name="Đoàn Thục Quyên" userId="7b17a68a-0e37-4d99-87d9-0dded105e5e0" providerId="ADAL" clId="{9770B77D-0AF0-4772-BB58-3E557FF16104}" dt="2021-11-29T18:16:38.213" v="618" actId="1076"/>
          <ac:spMkLst>
            <pc:docMk/>
            <pc:sldMk cId="2401149020" sldId="337"/>
            <ac:spMk id="18" creationId="{72E6F8BC-252B-4AC3-962C-8496284BFEC5}"/>
          </ac:spMkLst>
        </pc:spChg>
        <pc:spChg chg="add mod">
          <ac:chgData name="Đoàn Thục Quyên" userId="7b17a68a-0e37-4d99-87d9-0dded105e5e0" providerId="ADAL" clId="{9770B77D-0AF0-4772-BB58-3E557FF16104}" dt="2021-11-29T18:11:41.140" v="576" actId="2711"/>
          <ac:spMkLst>
            <pc:docMk/>
            <pc:sldMk cId="2401149020" sldId="337"/>
            <ac:spMk id="19" creationId="{95EFF92E-75A0-4C70-A7C8-2952423087EA}"/>
          </ac:spMkLst>
        </pc:spChg>
        <pc:spChg chg="mod">
          <ac:chgData name="Đoàn Thục Quyên" userId="7b17a68a-0e37-4d99-87d9-0dded105e5e0" providerId="ADAL" clId="{9770B77D-0AF0-4772-BB58-3E557FF16104}" dt="2021-11-29T18:11:41.140" v="576" actId="2711"/>
          <ac:spMkLst>
            <pc:docMk/>
            <pc:sldMk cId="2401149020" sldId="337"/>
            <ac:spMk id="20" creationId="{B75948D2-3168-461D-93ED-131EFADDB6F9}"/>
          </ac:spMkLst>
        </pc:spChg>
        <pc:spChg chg="mod">
          <ac:chgData name="Đoàn Thục Quyên" userId="7b17a68a-0e37-4d99-87d9-0dded105e5e0" providerId="ADAL" clId="{9770B77D-0AF0-4772-BB58-3E557FF16104}" dt="2021-11-29T17:43:51.080" v="29" actId="20577"/>
          <ac:spMkLst>
            <pc:docMk/>
            <pc:sldMk cId="2401149020" sldId="337"/>
            <ac:spMk id="22" creationId="{29EA2A0B-68C1-4EAC-BEE6-826A482D2E5E}"/>
          </ac:spMkLst>
        </pc:spChg>
        <pc:spChg chg="mod">
          <ac:chgData name="Đoàn Thục Quyên" userId="7b17a68a-0e37-4d99-87d9-0dded105e5e0" providerId="ADAL" clId="{9770B77D-0AF0-4772-BB58-3E557FF16104}" dt="2021-11-29T18:40:00.935" v="1144"/>
          <ac:spMkLst>
            <pc:docMk/>
            <pc:sldMk cId="2401149020" sldId="337"/>
            <ac:spMk id="24" creationId="{F86944F3-9E91-4855-A15C-8646820FDF31}"/>
          </ac:spMkLst>
        </pc:spChg>
        <pc:spChg chg="mod">
          <ac:chgData name="Đoàn Thục Quyên" userId="7b17a68a-0e37-4d99-87d9-0dded105e5e0" providerId="ADAL" clId="{9770B77D-0AF0-4772-BB58-3E557FF16104}" dt="2021-11-29T18:40:15.762" v="1156" actId="20577"/>
          <ac:spMkLst>
            <pc:docMk/>
            <pc:sldMk cId="2401149020" sldId="337"/>
            <ac:spMk id="31" creationId="{A17C37F2-7258-45B1-9541-0CE6B4C1CB2C}"/>
          </ac:spMkLst>
        </pc:spChg>
        <pc:grpChg chg="add del mod">
          <ac:chgData name="Đoàn Thục Quyên" userId="7b17a68a-0e37-4d99-87d9-0dded105e5e0" providerId="ADAL" clId="{9770B77D-0AF0-4772-BB58-3E557FF16104}" dt="2021-11-29T18:39:10.390" v="1126"/>
          <ac:grpSpMkLst>
            <pc:docMk/>
            <pc:sldMk cId="2401149020" sldId="337"/>
            <ac:grpSpMk id="13" creationId="{C80D1C00-B18C-402C-B299-C0A84BBCE2A0}"/>
          </ac:grpSpMkLst>
        </pc:grpChg>
        <pc:grpChg chg="add mod">
          <ac:chgData name="Đoàn Thục Quyên" userId="7b17a68a-0e37-4d99-87d9-0dded105e5e0" providerId="ADAL" clId="{9770B77D-0AF0-4772-BB58-3E557FF16104}" dt="2021-11-29T18:40:11.370" v="1147" actId="1076"/>
          <ac:grpSpMkLst>
            <pc:docMk/>
            <pc:sldMk cId="2401149020" sldId="337"/>
            <ac:grpSpMk id="22" creationId="{6C24EF2E-F3B7-400C-9CA9-BBCC8CC79C05}"/>
          </ac:grpSpMkLst>
        </pc:grpChg>
        <pc:picChg chg="mod">
          <ac:chgData name="Đoàn Thục Quyên" userId="7b17a68a-0e37-4d99-87d9-0dded105e5e0" providerId="ADAL" clId="{9770B77D-0AF0-4772-BB58-3E557FF16104}" dt="2021-11-29T18:39:09.227" v="1125"/>
          <ac:picMkLst>
            <pc:docMk/>
            <pc:sldMk cId="2401149020" sldId="337"/>
            <ac:picMk id="15" creationId="{C845E8CA-0507-4140-A6C7-11205DC1BBA5}"/>
          </ac:picMkLst>
        </pc:picChg>
        <pc:picChg chg="mod">
          <ac:chgData name="Đoàn Thục Quyên" userId="7b17a68a-0e37-4d99-87d9-0dded105e5e0" providerId="ADAL" clId="{9770B77D-0AF0-4772-BB58-3E557FF16104}" dt="2021-11-29T18:40:00.935" v="1144"/>
          <ac:picMkLst>
            <pc:docMk/>
            <pc:sldMk cId="2401149020" sldId="337"/>
            <ac:picMk id="23" creationId="{5511A229-5999-402E-8F99-8B2A94ECE5AB}"/>
          </ac:picMkLst>
        </pc:picChg>
      </pc:sldChg>
      <pc:sldChg chg="addSp delSp modSp add mod or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4242635355" sldId="338"/>
        </pc:sldMkLst>
        <pc:spChg chg="mod">
          <ac:chgData name="Đoàn Thục Quyên" userId="7b17a68a-0e37-4d99-87d9-0dded105e5e0" providerId="ADAL" clId="{9770B77D-0AF0-4772-BB58-3E557FF16104}" dt="2021-11-29T17:48:04.983" v="108" actId="20577"/>
          <ac:spMkLst>
            <pc:docMk/>
            <pc:sldMk cId="4242635355" sldId="338"/>
            <ac:spMk id="2" creationId="{A03B883D-41C6-4D60-8A13-9C654E897391}"/>
          </ac:spMkLst>
        </pc:spChg>
        <pc:spChg chg="mod">
          <ac:chgData name="Đoàn Thục Quyên" userId="7b17a68a-0e37-4d99-87d9-0dded105e5e0" providerId="ADAL" clId="{9770B77D-0AF0-4772-BB58-3E557FF16104}" dt="2021-11-29T17:47:05.890" v="93" actId="6549"/>
          <ac:spMkLst>
            <pc:docMk/>
            <pc:sldMk cId="4242635355" sldId="338"/>
            <ac:spMk id="3" creationId="{40A25552-A085-4BE5-B534-7608D009F255}"/>
          </ac:spMkLst>
        </pc:spChg>
        <pc:spChg chg="mod">
          <ac:chgData name="Đoàn Thục Quyên" userId="7b17a68a-0e37-4d99-87d9-0dded105e5e0" providerId="ADAL" clId="{9770B77D-0AF0-4772-BB58-3E557FF16104}" dt="2021-11-29T17:46:30.051" v="84"/>
          <ac:spMkLst>
            <pc:docMk/>
            <pc:sldMk cId="4242635355" sldId="338"/>
            <ac:spMk id="10" creationId="{4B542CC1-3B19-4934-8AC2-5489C675F94C}"/>
          </ac:spMkLst>
        </pc:spChg>
        <pc:spChg chg="add mod">
          <ac:chgData name="Đoàn Thục Quyên" userId="7b17a68a-0e37-4d99-87d9-0dded105e5e0" providerId="ADAL" clId="{9770B77D-0AF0-4772-BB58-3E557FF16104}" dt="2021-11-29T17:47:54.161" v="99" actId="1076"/>
          <ac:spMkLst>
            <pc:docMk/>
            <pc:sldMk cId="4242635355" sldId="338"/>
            <ac:spMk id="12" creationId="{73155658-98DE-4D06-85AA-3DCF042A4D43}"/>
          </ac:spMkLst>
        </pc:spChg>
        <pc:spChg chg="add mod">
          <ac:chgData name="Đoàn Thục Quyên" userId="7b17a68a-0e37-4d99-87d9-0dded105e5e0" providerId="ADAL" clId="{9770B77D-0AF0-4772-BB58-3E557FF16104}" dt="2021-11-29T17:47:54.161" v="99" actId="1076"/>
          <ac:spMkLst>
            <pc:docMk/>
            <pc:sldMk cId="4242635355" sldId="338"/>
            <ac:spMk id="13" creationId="{1FC8C171-3D28-48DD-8024-2441398CF413}"/>
          </ac:spMkLst>
        </pc:spChg>
        <pc:spChg chg="add mod">
          <ac:chgData name="Đoàn Thục Quyên" userId="7b17a68a-0e37-4d99-87d9-0dded105e5e0" providerId="ADAL" clId="{9770B77D-0AF0-4772-BB58-3E557FF16104}" dt="2021-11-29T17:47:54.161" v="99" actId="1076"/>
          <ac:spMkLst>
            <pc:docMk/>
            <pc:sldMk cId="4242635355" sldId="338"/>
            <ac:spMk id="14" creationId="{AA1A3FFE-9176-4D5C-8A7C-6F89DFD02795}"/>
          </ac:spMkLst>
        </pc:spChg>
        <pc:grpChg chg="add mod">
          <ac:chgData name="Đoàn Thục Quyên" userId="7b17a68a-0e37-4d99-87d9-0dded105e5e0" providerId="ADAL" clId="{9770B77D-0AF0-4772-BB58-3E557FF16104}" dt="2021-11-29T17:46:40.094" v="86" actId="1076"/>
          <ac:grpSpMkLst>
            <pc:docMk/>
            <pc:sldMk cId="4242635355" sldId="338"/>
            <ac:grpSpMk id="8" creationId="{F3AAD46F-5163-4303-A4F2-FFFC1FF13940}"/>
          </ac:grpSpMkLst>
        </pc:grpChg>
        <pc:picChg chg="del">
          <ac:chgData name="Đoàn Thục Quyên" userId="7b17a68a-0e37-4d99-87d9-0dded105e5e0" providerId="ADAL" clId="{9770B77D-0AF0-4772-BB58-3E557FF16104}" dt="2021-11-29T17:47:30.991" v="94" actId="478"/>
          <ac:picMkLst>
            <pc:docMk/>
            <pc:sldMk cId="4242635355" sldId="338"/>
            <ac:picMk id="4" creationId="{948CF46E-B6AE-4041-991B-EA1D9C5FCFC4}"/>
          </ac:picMkLst>
        </pc:picChg>
        <pc:picChg chg="del">
          <ac:chgData name="Đoàn Thục Quyên" userId="7b17a68a-0e37-4d99-87d9-0dded105e5e0" providerId="ADAL" clId="{9770B77D-0AF0-4772-BB58-3E557FF16104}" dt="2021-11-29T17:47:55.790" v="100" actId="478"/>
          <ac:picMkLst>
            <pc:docMk/>
            <pc:sldMk cId="4242635355" sldId="338"/>
            <ac:picMk id="6" creationId="{B315FFC4-2C06-4C94-A647-6E110972A16F}"/>
          </ac:picMkLst>
        </pc:picChg>
        <pc:picChg chg="del">
          <ac:chgData name="Đoàn Thục Quyên" userId="7b17a68a-0e37-4d99-87d9-0dded105e5e0" providerId="ADAL" clId="{9770B77D-0AF0-4772-BB58-3E557FF16104}" dt="2021-11-29T17:47:56.941" v="101" actId="478"/>
          <ac:picMkLst>
            <pc:docMk/>
            <pc:sldMk cId="4242635355" sldId="338"/>
            <ac:picMk id="7" creationId="{BA38501B-9204-47CE-8F7A-53AA2FE23C3F}"/>
          </ac:picMkLst>
        </pc:picChg>
        <pc:picChg chg="mod">
          <ac:chgData name="Đoàn Thục Quyên" userId="7b17a68a-0e37-4d99-87d9-0dded105e5e0" providerId="ADAL" clId="{9770B77D-0AF0-4772-BB58-3E557FF16104}" dt="2021-11-29T17:46:30.051" v="84"/>
          <ac:picMkLst>
            <pc:docMk/>
            <pc:sldMk cId="4242635355" sldId="338"/>
            <ac:picMk id="9" creationId="{3C452F66-E6EF-4BF0-8C77-BA03706D4596}"/>
          </ac:picMkLst>
        </pc:picChg>
        <pc:picChg chg="add mod">
          <ac:chgData name="Đoàn Thục Quyên" userId="7b17a68a-0e37-4d99-87d9-0dded105e5e0" providerId="ADAL" clId="{9770B77D-0AF0-4772-BB58-3E557FF16104}" dt="2021-11-29T17:47:33.854" v="97" actId="1076"/>
          <ac:picMkLst>
            <pc:docMk/>
            <pc:sldMk cId="4242635355" sldId="338"/>
            <ac:picMk id="11" creationId="{BF4D4A61-8F75-46BC-A36C-CEBC0A6DC988}"/>
          </ac:picMkLst>
        </pc:picChg>
      </pc:sldChg>
      <pc:sldChg chg="addSp delSp modSp add mod or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4250813795" sldId="339"/>
        </pc:sldMkLst>
        <pc:spChg chg="mod">
          <ac:chgData name="Đoàn Thục Quyên" userId="7b17a68a-0e37-4d99-87d9-0dded105e5e0" providerId="ADAL" clId="{9770B77D-0AF0-4772-BB58-3E557FF16104}" dt="2021-11-29T18:33:49.474" v="1089" actId="14100"/>
          <ac:spMkLst>
            <pc:docMk/>
            <pc:sldMk cId="4250813795" sldId="339"/>
            <ac:spMk id="2" creationId="{BD853191-78A6-433F-A832-E051239BAA10}"/>
          </ac:spMkLst>
        </pc:spChg>
        <pc:spChg chg="mod">
          <ac:chgData name="Đoàn Thục Quyên" userId="7b17a68a-0e37-4d99-87d9-0dded105e5e0" providerId="ADAL" clId="{9770B77D-0AF0-4772-BB58-3E557FF16104}" dt="2021-11-29T17:45:36.971" v="73" actId="20577"/>
          <ac:spMkLst>
            <pc:docMk/>
            <pc:sldMk cId="4250813795" sldId="339"/>
            <ac:spMk id="3" creationId="{6956A200-CD8E-4767-9DFA-8FBE53BF59F0}"/>
          </ac:spMkLst>
        </pc:spChg>
        <pc:spChg chg="del">
          <ac:chgData name="Đoàn Thục Quyên" userId="7b17a68a-0e37-4d99-87d9-0dded105e5e0" providerId="ADAL" clId="{9770B77D-0AF0-4772-BB58-3E557FF16104}" dt="2021-11-29T18:32:21.696" v="1066" actId="478"/>
          <ac:spMkLst>
            <pc:docMk/>
            <pc:sldMk cId="4250813795" sldId="339"/>
            <ac:spMk id="8" creationId="{9C97E02A-946A-4077-ABA9-E6A9D5A89E2D}"/>
          </ac:spMkLst>
        </pc:spChg>
        <pc:spChg chg="del">
          <ac:chgData name="Đoàn Thục Quyên" userId="7b17a68a-0e37-4d99-87d9-0dded105e5e0" providerId="ADAL" clId="{9770B77D-0AF0-4772-BB58-3E557FF16104}" dt="2021-11-29T18:32:21.696" v="1066" actId="478"/>
          <ac:spMkLst>
            <pc:docMk/>
            <pc:sldMk cId="4250813795" sldId="339"/>
            <ac:spMk id="9" creationId="{DFF3A186-D1F3-49DF-BBAD-B41F4A2D9483}"/>
          </ac:spMkLst>
        </pc:spChg>
        <pc:spChg chg="mod">
          <ac:chgData name="Đoàn Thục Quyên" userId="7b17a68a-0e37-4d99-87d9-0dded105e5e0" providerId="ADAL" clId="{9770B77D-0AF0-4772-BB58-3E557FF16104}" dt="2021-11-29T18:10:17.925" v="563" actId="20577"/>
          <ac:spMkLst>
            <pc:docMk/>
            <pc:sldMk cId="4250813795" sldId="339"/>
            <ac:spMk id="12" creationId="{EDE531DC-E018-49F4-8EF6-4B3D0D330275}"/>
          </ac:spMkLst>
        </pc:spChg>
        <pc:grpChg chg="add mod">
          <ac:chgData name="Đoàn Thục Quyên" userId="7b17a68a-0e37-4d99-87d9-0dded105e5e0" providerId="ADAL" clId="{9770B77D-0AF0-4772-BB58-3E557FF16104}" dt="2021-11-29T18:10:15.946" v="561"/>
          <ac:grpSpMkLst>
            <pc:docMk/>
            <pc:sldMk cId="4250813795" sldId="339"/>
            <ac:grpSpMk id="10" creationId="{1F541D02-91EC-498C-90C7-F3465257557F}"/>
          </ac:grpSpMkLst>
        </pc:grpChg>
        <pc:picChg chg="add del">
          <ac:chgData name="Đoàn Thục Quyên" userId="7b17a68a-0e37-4d99-87d9-0dded105e5e0" providerId="ADAL" clId="{9770B77D-0AF0-4772-BB58-3E557FF16104}" dt="2021-11-29T18:32:21.696" v="1066" actId="478"/>
          <ac:picMkLst>
            <pc:docMk/>
            <pc:sldMk cId="4250813795" sldId="339"/>
            <ac:picMk id="6" creationId="{8DF27FD8-BA70-4CCA-8D8B-D5C59167F882}"/>
          </ac:picMkLst>
        </pc:picChg>
        <pc:picChg chg="del">
          <ac:chgData name="Đoàn Thục Quyên" userId="7b17a68a-0e37-4d99-87d9-0dded105e5e0" providerId="ADAL" clId="{9770B77D-0AF0-4772-BB58-3E557FF16104}" dt="2021-11-29T18:32:21.696" v="1066" actId="478"/>
          <ac:picMkLst>
            <pc:docMk/>
            <pc:sldMk cId="4250813795" sldId="339"/>
            <ac:picMk id="7" creationId="{57435C32-FE9B-4F98-9C41-71FAC05AF1DA}"/>
          </ac:picMkLst>
        </pc:picChg>
        <pc:picChg chg="mod">
          <ac:chgData name="Đoàn Thục Quyên" userId="7b17a68a-0e37-4d99-87d9-0dded105e5e0" providerId="ADAL" clId="{9770B77D-0AF0-4772-BB58-3E557FF16104}" dt="2021-11-29T18:10:15.946" v="561"/>
          <ac:picMkLst>
            <pc:docMk/>
            <pc:sldMk cId="4250813795" sldId="339"/>
            <ac:picMk id="11" creationId="{AB3C17DA-6EDD-4788-A56C-7EBBF2D87D5B}"/>
          </ac:picMkLst>
        </pc:picChg>
        <pc:picChg chg="add mod">
          <ac:chgData name="Đoàn Thục Quyên" userId="7b17a68a-0e37-4d99-87d9-0dded105e5e0" providerId="ADAL" clId="{9770B77D-0AF0-4772-BB58-3E557FF16104}" dt="2021-11-29T18:33:58.307" v="1093" actId="1076"/>
          <ac:picMkLst>
            <pc:docMk/>
            <pc:sldMk cId="4250813795" sldId="339"/>
            <ac:picMk id="13" creationId="{715B040F-EA25-45D0-8D0F-A816B040EDF5}"/>
          </ac:picMkLst>
        </pc:picChg>
      </pc:sldChg>
      <pc:sldChg chg="addSp delSp modSp new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3007381861" sldId="341"/>
        </pc:sldMkLst>
        <pc:spChg chg="mod">
          <ac:chgData name="Đoàn Thục Quyên" userId="7b17a68a-0e37-4d99-87d9-0dded105e5e0" providerId="ADAL" clId="{9770B77D-0AF0-4772-BB58-3E557FF16104}" dt="2021-11-29T17:50:10.729" v="143" actId="20577"/>
          <ac:spMkLst>
            <pc:docMk/>
            <pc:sldMk cId="3007381861" sldId="341"/>
            <ac:spMk id="2" creationId="{21109B0C-1DDB-4F08-A49D-4116ABFA8BB2}"/>
          </ac:spMkLst>
        </pc:spChg>
        <pc:spChg chg="mod">
          <ac:chgData name="Đoàn Thục Quyên" userId="7b17a68a-0e37-4d99-87d9-0dded105e5e0" providerId="ADAL" clId="{9770B77D-0AF0-4772-BB58-3E557FF16104}" dt="2021-11-29T17:49:07.383" v="119"/>
          <ac:spMkLst>
            <pc:docMk/>
            <pc:sldMk cId="3007381861" sldId="341"/>
            <ac:spMk id="3" creationId="{A522DAE9-2F46-4BCC-9D7A-69CDA16E4704}"/>
          </ac:spMkLst>
        </pc:spChg>
        <pc:spChg chg="mod topLvl">
          <ac:chgData name="Đoàn Thục Quyên" userId="7b17a68a-0e37-4d99-87d9-0dded105e5e0" providerId="ADAL" clId="{9770B77D-0AF0-4772-BB58-3E557FF16104}" dt="2021-11-29T17:48:55.234" v="117" actId="164"/>
          <ac:spMkLst>
            <pc:docMk/>
            <pc:sldMk cId="3007381861" sldId="341"/>
            <ac:spMk id="6" creationId="{DDEC6C7C-B4BE-452B-A1EF-23943D2B7757}"/>
          </ac:spMkLst>
        </pc:spChg>
        <pc:grpChg chg="add del mod">
          <ac:chgData name="Đoàn Thục Quyên" userId="7b17a68a-0e37-4d99-87d9-0dded105e5e0" providerId="ADAL" clId="{9770B77D-0AF0-4772-BB58-3E557FF16104}" dt="2021-11-29T17:48:52.427" v="116" actId="165"/>
          <ac:grpSpMkLst>
            <pc:docMk/>
            <pc:sldMk cId="3007381861" sldId="341"/>
            <ac:grpSpMk id="4" creationId="{6F4A4561-1119-4B79-BAB3-147ED9E016CD}"/>
          </ac:grpSpMkLst>
        </pc:grpChg>
        <pc:grpChg chg="add mod">
          <ac:chgData name="Đoàn Thục Quyên" userId="7b17a68a-0e37-4d99-87d9-0dded105e5e0" providerId="ADAL" clId="{9770B77D-0AF0-4772-BB58-3E557FF16104}" dt="2021-11-29T17:48:57.365" v="118" actId="1076"/>
          <ac:grpSpMkLst>
            <pc:docMk/>
            <pc:sldMk cId="3007381861" sldId="341"/>
            <ac:grpSpMk id="7" creationId="{F1F0862B-B3DF-4B79-A2E7-0720D9BBD0A3}"/>
          </ac:grpSpMkLst>
        </pc:grpChg>
        <pc:picChg chg="mod topLvl">
          <ac:chgData name="Đoàn Thục Quyên" userId="7b17a68a-0e37-4d99-87d9-0dded105e5e0" providerId="ADAL" clId="{9770B77D-0AF0-4772-BB58-3E557FF16104}" dt="2021-11-29T17:48:55.234" v="117" actId="164"/>
          <ac:picMkLst>
            <pc:docMk/>
            <pc:sldMk cId="3007381861" sldId="341"/>
            <ac:picMk id="5" creationId="{ACF9A349-B6F0-4089-90DE-B1CDB06A0805}"/>
          </ac:picMkLst>
        </pc:picChg>
        <pc:picChg chg="add mod">
          <ac:chgData name="Đoàn Thục Quyên" userId="7b17a68a-0e37-4d99-87d9-0dded105e5e0" providerId="ADAL" clId="{9770B77D-0AF0-4772-BB58-3E557FF16104}" dt="2021-11-29T17:50:03.973" v="139" actId="14100"/>
          <ac:picMkLst>
            <pc:docMk/>
            <pc:sldMk cId="3007381861" sldId="341"/>
            <ac:picMk id="8" creationId="{3F5E1A36-D201-4B9F-BF25-1351BFF5FE7B}"/>
          </ac:picMkLst>
        </pc:picChg>
        <pc:picChg chg="add mod">
          <ac:chgData name="Đoàn Thục Quyên" userId="7b17a68a-0e37-4d99-87d9-0dded105e5e0" providerId="ADAL" clId="{9770B77D-0AF0-4772-BB58-3E557FF16104}" dt="2021-11-29T17:49:28.173" v="126" actId="571"/>
          <ac:picMkLst>
            <pc:docMk/>
            <pc:sldMk cId="3007381861" sldId="341"/>
            <ac:picMk id="9" creationId="{49F43CCF-2C3A-4972-BE8C-7E26F61FF71B}"/>
          </ac:picMkLst>
        </pc:picChg>
      </pc:sldChg>
      <pc:sldChg chg="addSp delSp modSp add mod or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564975732" sldId="342"/>
        </pc:sldMkLst>
        <pc:spChg chg="del mod">
          <ac:chgData name="Đoàn Thục Quyên" userId="7b17a68a-0e37-4d99-87d9-0dded105e5e0" providerId="ADAL" clId="{9770B77D-0AF0-4772-BB58-3E557FF16104}" dt="2021-11-29T17:50:30.192" v="155" actId="478"/>
          <ac:spMkLst>
            <pc:docMk/>
            <pc:sldMk cId="2564975732" sldId="342"/>
            <ac:spMk id="2" creationId="{BD853191-78A6-433F-A832-E051239BAA10}"/>
          </ac:spMkLst>
        </pc:spChg>
        <pc:spChg chg="mod">
          <ac:chgData name="Đoàn Thục Quyên" userId="7b17a68a-0e37-4d99-87d9-0dded105e5e0" providerId="ADAL" clId="{9770B77D-0AF0-4772-BB58-3E557FF16104}" dt="2021-11-29T17:50:25.039" v="153" actId="20577"/>
          <ac:spMkLst>
            <pc:docMk/>
            <pc:sldMk cId="2564975732" sldId="342"/>
            <ac:spMk id="3" creationId="{6956A200-CD8E-4767-9DFA-8FBE53BF59F0}"/>
          </ac:spMkLst>
        </pc:spChg>
        <pc:spChg chg="add mod">
          <ac:chgData name="Đoàn Thục Quyên" userId="7b17a68a-0e37-4d99-87d9-0dded105e5e0" providerId="ADAL" clId="{9770B77D-0AF0-4772-BB58-3E557FF16104}" dt="2021-11-29T17:52:01.823" v="280" actId="20577"/>
          <ac:spMkLst>
            <pc:docMk/>
            <pc:sldMk cId="2564975732" sldId="342"/>
            <ac:spMk id="5" creationId="{8310CC42-174A-41D7-822E-10BA20D1CD86}"/>
          </ac:spMkLst>
        </pc:spChg>
        <pc:spChg chg="del">
          <ac:chgData name="Đoàn Thục Quyên" userId="7b17a68a-0e37-4d99-87d9-0dded105e5e0" providerId="ADAL" clId="{9770B77D-0AF0-4772-BB58-3E557FF16104}" dt="2021-11-29T17:50:37.373" v="159" actId="478"/>
          <ac:spMkLst>
            <pc:docMk/>
            <pc:sldMk cId="2564975732" sldId="342"/>
            <ac:spMk id="8" creationId="{9C97E02A-946A-4077-ABA9-E6A9D5A89E2D}"/>
          </ac:spMkLst>
        </pc:spChg>
        <pc:spChg chg="del">
          <ac:chgData name="Đoàn Thục Quyên" userId="7b17a68a-0e37-4d99-87d9-0dded105e5e0" providerId="ADAL" clId="{9770B77D-0AF0-4772-BB58-3E557FF16104}" dt="2021-11-29T17:50:37.373" v="159" actId="478"/>
          <ac:spMkLst>
            <pc:docMk/>
            <pc:sldMk cId="2564975732" sldId="342"/>
            <ac:spMk id="9" creationId="{DFF3A186-D1F3-49DF-BBAD-B41F4A2D9483}"/>
          </ac:spMkLst>
        </pc:spChg>
        <pc:spChg chg="add mod">
          <ac:chgData name="Đoàn Thục Quyên" userId="7b17a68a-0e37-4d99-87d9-0dded105e5e0" providerId="ADAL" clId="{9770B77D-0AF0-4772-BB58-3E557FF16104}" dt="2021-11-29T18:10:10.483" v="560" actId="164"/>
          <ac:spMkLst>
            <pc:docMk/>
            <pc:sldMk cId="2564975732" sldId="342"/>
            <ac:spMk id="13" creationId="{CBFAE866-1F95-4D0F-9C50-CEE852F9DFDE}"/>
          </ac:spMkLst>
        </pc:spChg>
        <pc:grpChg chg="add del mod">
          <ac:chgData name="Đoàn Thục Quyên" userId="7b17a68a-0e37-4d99-87d9-0dded105e5e0" providerId="ADAL" clId="{9770B77D-0AF0-4772-BB58-3E557FF16104}" dt="2021-11-29T18:35:20.779" v="1112" actId="478"/>
          <ac:grpSpMkLst>
            <pc:docMk/>
            <pc:sldMk cId="2564975732" sldId="342"/>
            <ac:grpSpMk id="14" creationId="{4923E240-8FBB-4442-BCD1-28A62906261C}"/>
          </ac:grpSpMkLst>
        </pc:grpChg>
        <pc:picChg chg="del">
          <ac:chgData name="Đoàn Thục Quyên" userId="7b17a68a-0e37-4d99-87d9-0dded105e5e0" providerId="ADAL" clId="{9770B77D-0AF0-4772-BB58-3E557FF16104}" dt="2021-11-29T17:50:33.349" v="157" actId="478"/>
          <ac:picMkLst>
            <pc:docMk/>
            <pc:sldMk cId="2564975732" sldId="342"/>
            <ac:picMk id="6" creationId="{8DF27FD8-BA70-4CCA-8D8B-D5C59167F882}"/>
          </ac:picMkLst>
        </pc:picChg>
        <pc:picChg chg="del">
          <ac:chgData name="Đoàn Thục Quyên" userId="7b17a68a-0e37-4d99-87d9-0dded105e5e0" providerId="ADAL" clId="{9770B77D-0AF0-4772-BB58-3E557FF16104}" dt="2021-11-29T17:50:32.727" v="156" actId="478"/>
          <ac:picMkLst>
            <pc:docMk/>
            <pc:sldMk cId="2564975732" sldId="342"/>
            <ac:picMk id="7" creationId="{57435C32-FE9B-4F98-9C41-71FAC05AF1DA}"/>
          </ac:picMkLst>
        </pc:picChg>
        <pc:picChg chg="add mod">
          <ac:chgData name="Đoàn Thục Quyên" userId="7b17a68a-0e37-4d99-87d9-0dded105e5e0" providerId="ADAL" clId="{9770B77D-0AF0-4772-BB58-3E557FF16104}" dt="2021-11-29T17:51:53.069" v="254" actId="1076"/>
          <ac:picMkLst>
            <pc:docMk/>
            <pc:sldMk cId="2564975732" sldId="342"/>
            <ac:picMk id="11" creationId="{B40383D5-EA01-4E56-AE7F-361F87F859D1}"/>
          </ac:picMkLst>
        </pc:picChg>
        <pc:picChg chg="add mod">
          <ac:chgData name="Đoàn Thục Quyên" userId="7b17a68a-0e37-4d99-87d9-0dded105e5e0" providerId="ADAL" clId="{9770B77D-0AF0-4772-BB58-3E557FF16104}" dt="2021-11-29T18:10:10.483" v="560" actId="164"/>
          <ac:picMkLst>
            <pc:docMk/>
            <pc:sldMk cId="2564975732" sldId="342"/>
            <ac:picMk id="12" creationId="{2E7964E6-C12F-48CD-B6D8-E47235ED57AE}"/>
          </ac:picMkLst>
        </pc:picChg>
      </pc:sldChg>
      <pc:sldChg chg="addSp modSp add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989387024" sldId="343"/>
        </pc:sldMkLst>
        <pc:spChg chg="mod">
          <ac:chgData name="Đoàn Thục Quyên" userId="7b17a68a-0e37-4d99-87d9-0dded105e5e0" providerId="ADAL" clId="{9770B77D-0AF0-4772-BB58-3E557FF16104}" dt="2021-11-29T17:53:53.248" v="396" actId="20577"/>
          <ac:spMkLst>
            <pc:docMk/>
            <pc:sldMk cId="2989387024" sldId="343"/>
            <ac:spMk id="5" creationId="{8310CC42-174A-41D7-822E-10BA20D1CD86}"/>
          </ac:spMkLst>
        </pc:spChg>
        <pc:picChg chg="add mod">
          <ac:chgData name="Đoàn Thục Quyên" userId="7b17a68a-0e37-4d99-87d9-0dded105e5e0" providerId="ADAL" clId="{9770B77D-0AF0-4772-BB58-3E557FF16104}" dt="2021-11-29T17:53:50.653" v="393" actId="1076"/>
          <ac:picMkLst>
            <pc:docMk/>
            <pc:sldMk cId="2989387024" sldId="343"/>
            <ac:picMk id="4" creationId="{15FB295B-3CD8-4D4A-BD4A-D1F2AF57619E}"/>
          </ac:picMkLst>
        </pc:picChg>
      </pc:sldChg>
      <pc:sldChg chg="addSp delSp modSp add mo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3342276650" sldId="344"/>
        </pc:sldMkLst>
        <pc:spChg chg="mod">
          <ac:chgData name="Đoàn Thục Quyên" userId="7b17a68a-0e37-4d99-87d9-0dded105e5e0" providerId="ADAL" clId="{9770B77D-0AF0-4772-BB58-3E557FF16104}" dt="2021-11-29T17:58:44.267" v="472" actId="20577"/>
          <ac:spMkLst>
            <pc:docMk/>
            <pc:sldMk cId="3342276650" sldId="344"/>
            <ac:spMk id="5" creationId="{8310CC42-174A-41D7-822E-10BA20D1CD86}"/>
          </ac:spMkLst>
        </pc:spChg>
        <pc:picChg chg="del">
          <ac:chgData name="Đoàn Thục Quyên" userId="7b17a68a-0e37-4d99-87d9-0dded105e5e0" providerId="ADAL" clId="{9770B77D-0AF0-4772-BB58-3E557FF16104}" dt="2021-11-29T17:55:54.365" v="400" actId="478"/>
          <ac:picMkLst>
            <pc:docMk/>
            <pc:sldMk cId="3342276650" sldId="344"/>
            <ac:picMk id="4" creationId="{15FB295B-3CD8-4D4A-BD4A-D1F2AF57619E}"/>
          </ac:picMkLst>
        </pc:picChg>
        <pc:picChg chg="add mod">
          <ac:chgData name="Đoàn Thục Quyên" userId="7b17a68a-0e37-4d99-87d9-0dded105e5e0" providerId="ADAL" clId="{9770B77D-0AF0-4772-BB58-3E557FF16104}" dt="2021-11-29T17:58:13.901" v="427" actId="1076"/>
          <ac:picMkLst>
            <pc:docMk/>
            <pc:sldMk cId="3342276650" sldId="344"/>
            <ac:picMk id="6" creationId="{3CF9EFF9-1192-4FF9-9F51-53F7FF7E28E6}"/>
          </ac:picMkLst>
        </pc:picChg>
        <pc:picChg chg="add mod">
          <ac:chgData name="Đoàn Thục Quyên" userId="7b17a68a-0e37-4d99-87d9-0dded105e5e0" providerId="ADAL" clId="{9770B77D-0AF0-4772-BB58-3E557FF16104}" dt="2021-11-29T17:58:40.236" v="471" actId="1076"/>
          <ac:picMkLst>
            <pc:docMk/>
            <pc:sldMk cId="3342276650" sldId="344"/>
            <ac:picMk id="8" creationId="{B40D3EAA-36C1-4905-BC12-87EFF285D06F}"/>
          </ac:picMkLst>
        </pc:picChg>
      </pc:sldChg>
      <pc:sldChg chg="addSp delSp modSp add mod or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2419238005" sldId="345"/>
        </pc:sldMkLst>
        <pc:spChg chg="mod">
          <ac:chgData name="Đoàn Thục Quyên" userId="7b17a68a-0e37-4d99-87d9-0dded105e5e0" providerId="ADAL" clId="{9770B77D-0AF0-4772-BB58-3E557FF16104}" dt="2021-11-29T18:02:35.813" v="506" actId="1076"/>
          <ac:spMkLst>
            <pc:docMk/>
            <pc:sldMk cId="2419238005" sldId="345"/>
            <ac:spMk id="2" creationId="{A03B883D-41C6-4D60-8A13-9C654E897391}"/>
          </ac:spMkLst>
        </pc:spChg>
        <pc:spChg chg="mod">
          <ac:chgData name="Đoàn Thục Quyên" userId="7b17a68a-0e37-4d99-87d9-0dded105e5e0" providerId="ADAL" clId="{9770B77D-0AF0-4772-BB58-3E557FF16104}" dt="2021-11-29T18:02:38.660" v="507" actId="1076"/>
          <ac:spMkLst>
            <pc:docMk/>
            <pc:sldMk cId="2419238005" sldId="345"/>
            <ac:spMk id="3" creationId="{40A25552-A085-4BE5-B534-7608D009F255}"/>
          </ac:spMkLst>
        </pc:spChg>
        <pc:spChg chg="del">
          <ac:chgData name="Đoàn Thục Quyên" userId="7b17a68a-0e37-4d99-87d9-0dded105e5e0" providerId="ADAL" clId="{9770B77D-0AF0-4772-BB58-3E557FF16104}" dt="2021-11-29T18:01:05.190" v="487" actId="478"/>
          <ac:spMkLst>
            <pc:docMk/>
            <pc:sldMk cId="2419238005" sldId="345"/>
            <ac:spMk id="12" creationId="{73155658-98DE-4D06-85AA-3DCF042A4D43}"/>
          </ac:spMkLst>
        </pc:spChg>
        <pc:spChg chg="del">
          <ac:chgData name="Đoàn Thục Quyên" userId="7b17a68a-0e37-4d99-87d9-0dded105e5e0" providerId="ADAL" clId="{9770B77D-0AF0-4772-BB58-3E557FF16104}" dt="2021-11-29T18:01:07.167" v="488" actId="478"/>
          <ac:spMkLst>
            <pc:docMk/>
            <pc:sldMk cId="2419238005" sldId="345"/>
            <ac:spMk id="13" creationId="{1FC8C171-3D28-48DD-8024-2441398CF413}"/>
          </ac:spMkLst>
        </pc:spChg>
        <pc:spChg chg="del">
          <ac:chgData name="Đoàn Thục Quyên" userId="7b17a68a-0e37-4d99-87d9-0dded105e5e0" providerId="ADAL" clId="{9770B77D-0AF0-4772-BB58-3E557FF16104}" dt="2021-11-29T18:01:04.325" v="486" actId="478"/>
          <ac:spMkLst>
            <pc:docMk/>
            <pc:sldMk cId="2419238005" sldId="345"/>
            <ac:spMk id="14" creationId="{AA1A3FFE-9176-4D5C-8A7C-6F89DFD02795}"/>
          </ac:spMkLst>
        </pc:spChg>
        <pc:picChg chg="del">
          <ac:chgData name="Đoàn Thục Quyên" userId="7b17a68a-0e37-4d99-87d9-0dded105e5e0" providerId="ADAL" clId="{9770B77D-0AF0-4772-BB58-3E557FF16104}" dt="2021-11-29T18:01:02.325" v="485" actId="478"/>
          <ac:picMkLst>
            <pc:docMk/>
            <pc:sldMk cId="2419238005" sldId="345"/>
            <ac:picMk id="11" creationId="{BF4D4A61-8F75-46BC-A36C-CEBC0A6DC988}"/>
          </ac:picMkLst>
        </pc:picChg>
        <pc:picChg chg="add mod">
          <ac:chgData name="Đoàn Thục Quyên" userId="7b17a68a-0e37-4d99-87d9-0dded105e5e0" providerId="ADAL" clId="{9770B77D-0AF0-4772-BB58-3E557FF16104}" dt="2021-11-29T18:02:04.268" v="505" actId="14100"/>
          <ac:picMkLst>
            <pc:docMk/>
            <pc:sldMk cId="2419238005" sldId="345"/>
            <ac:picMk id="15" creationId="{CB62B474-24C3-41EA-86D9-28D636A9743E}"/>
          </ac:picMkLst>
        </pc:picChg>
      </pc:sldChg>
      <pc:sldChg chg="addSp delSp modSp new mod">
        <pc:chgData name="Đoàn Thục Quyên" userId="7b17a68a-0e37-4d99-87d9-0dded105e5e0" providerId="ADAL" clId="{9770B77D-0AF0-4772-BB58-3E557FF16104}" dt="2021-11-29T18:19:15.252" v="653" actId="1076"/>
        <pc:sldMkLst>
          <pc:docMk/>
          <pc:sldMk cId="1551473226" sldId="347"/>
        </pc:sldMkLst>
        <pc:spChg chg="add del mod">
          <ac:chgData name="Đoàn Thục Quyên" userId="7b17a68a-0e37-4d99-87d9-0dded105e5e0" providerId="ADAL" clId="{9770B77D-0AF0-4772-BB58-3E557FF16104}" dt="2021-11-29T18:12:01.148" v="578" actId="478"/>
          <ac:spMkLst>
            <pc:docMk/>
            <pc:sldMk cId="1551473226" sldId="347"/>
            <ac:spMk id="6" creationId="{1F81BF00-6FCB-4BB3-AF03-50C30FE45973}"/>
          </ac:spMkLst>
        </pc:spChg>
        <pc:picChg chg="add del mod">
          <ac:chgData name="Đoàn Thục Quyên" userId="7b17a68a-0e37-4d99-87d9-0dded105e5e0" providerId="ADAL" clId="{9770B77D-0AF0-4772-BB58-3E557FF16104}" dt="2021-11-29T18:04:26.780" v="520" actId="21"/>
          <ac:picMkLst>
            <pc:docMk/>
            <pc:sldMk cId="1551473226" sldId="347"/>
            <ac:picMk id="4" creationId="{4287D4CD-9614-49FF-808A-08D627EC4F55}"/>
          </ac:picMkLst>
        </pc:picChg>
        <pc:picChg chg="add mod">
          <ac:chgData name="Đoàn Thục Quyên" userId="7b17a68a-0e37-4d99-87d9-0dded105e5e0" providerId="ADAL" clId="{9770B77D-0AF0-4772-BB58-3E557FF16104}" dt="2021-11-29T18:04:27.732" v="521"/>
          <ac:picMkLst>
            <pc:docMk/>
            <pc:sldMk cId="1551473226" sldId="347"/>
            <ac:picMk id="7" creationId="{43AA3D4F-D475-48EB-87E2-91F992E1E8FA}"/>
          </ac:picMkLst>
        </pc:picChg>
        <pc:picChg chg="add mod">
          <ac:chgData name="Đoàn Thục Quyên" userId="7b17a68a-0e37-4d99-87d9-0dded105e5e0" providerId="ADAL" clId="{9770B77D-0AF0-4772-BB58-3E557FF16104}" dt="2021-11-29T18:04:45.750" v="524" actId="1076"/>
          <ac:picMkLst>
            <pc:docMk/>
            <pc:sldMk cId="1551473226" sldId="347"/>
            <ac:picMk id="8" creationId="{E349018A-7009-4028-8034-63497BBE428A}"/>
          </ac:picMkLst>
        </pc:picChg>
        <pc:picChg chg="add mod">
          <ac:chgData name="Đoàn Thục Quyên" userId="7b17a68a-0e37-4d99-87d9-0dded105e5e0" providerId="ADAL" clId="{9770B77D-0AF0-4772-BB58-3E557FF16104}" dt="2021-11-29T18:19:15.252" v="653" actId="1076"/>
          <ac:picMkLst>
            <pc:docMk/>
            <pc:sldMk cId="1551473226" sldId="347"/>
            <ac:picMk id="9" creationId="{82D3ECC0-E3B6-4C77-9EB3-2C63E89B01EA}"/>
          </ac:picMkLst>
        </pc:picChg>
        <pc:picChg chg="add mod">
          <ac:chgData name="Đoàn Thục Quyên" userId="7b17a68a-0e37-4d99-87d9-0dded105e5e0" providerId="ADAL" clId="{9770B77D-0AF0-4772-BB58-3E557FF16104}" dt="2021-11-29T18:05:37.899" v="531"/>
          <ac:picMkLst>
            <pc:docMk/>
            <pc:sldMk cId="1551473226" sldId="347"/>
            <ac:picMk id="10" creationId="{4F05921D-C3F5-43E5-A833-F6039E3AB26E}"/>
          </ac:picMkLst>
        </pc:picChg>
        <pc:picChg chg="add mod">
          <ac:chgData name="Đoàn Thục Quyên" userId="7b17a68a-0e37-4d99-87d9-0dded105e5e0" providerId="ADAL" clId="{9770B77D-0AF0-4772-BB58-3E557FF16104}" dt="2021-11-29T18:05:43.012" v="532"/>
          <ac:picMkLst>
            <pc:docMk/>
            <pc:sldMk cId="1551473226" sldId="347"/>
            <ac:picMk id="11" creationId="{40394E0B-DE22-41CF-BD2B-0F28604E2DA7}"/>
          </ac:picMkLst>
        </pc:picChg>
      </pc:sldChg>
      <pc:sldChg chg="new del">
        <pc:chgData name="Đoàn Thục Quyên" userId="7b17a68a-0e37-4d99-87d9-0dded105e5e0" providerId="ADAL" clId="{9770B77D-0AF0-4772-BB58-3E557FF16104}" dt="2021-11-29T18:12:10.188" v="580" actId="47"/>
        <pc:sldMkLst>
          <pc:docMk/>
          <pc:sldMk cId="3002779367" sldId="348"/>
        </pc:sldMkLst>
      </pc:sldChg>
      <pc:sldChg chg="addSp modSp new mod">
        <pc:chgData name="Đoàn Thục Quyên" userId="7b17a68a-0e37-4d99-87d9-0dded105e5e0" providerId="ADAL" clId="{9770B77D-0AF0-4772-BB58-3E557FF16104}" dt="2021-11-29T18:33:34.641" v="1076" actId="1076"/>
        <pc:sldMkLst>
          <pc:docMk/>
          <pc:sldMk cId="3819089842" sldId="348"/>
        </pc:sldMkLst>
        <pc:picChg chg="add mod">
          <ac:chgData name="Đoàn Thục Quyên" userId="7b17a68a-0e37-4d99-87d9-0dded105e5e0" providerId="ADAL" clId="{9770B77D-0AF0-4772-BB58-3E557FF16104}" dt="2021-11-29T18:32:46.842" v="1070" actId="1076"/>
          <ac:picMkLst>
            <pc:docMk/>
            <pc:sldMk cId="3819089842" sldId="348"/>
            <ac:picMk id="4" creationId="{71A57D98-5582-4DAF-9B3E-1254EED26392}"/>
          </ac:picMkLst>
        </pc:picChg>
        <pc:picChg chg="add mod">
          <ac:chgData name="Đoàn Thục Quyên" userId="7b17a68a-0e37-4d99-87d9-0dded105e5e0" providerId="ADAL" clId="{9770B77D-0AF0-4772-BB58-3E557FF16104}" dt="2021-11-29T18:33:34.069" v="1075" actId="1076"/>
          <ac:picMkLst>
            <pc:docMk/>
            <pc:sldMk cId="3819089842" sldId="348"/>
            <ac:picMk id="5" creationId="{EB9E16CB-D686-4847-ACFD-6C101B3C5A26}"/>
          </ac:picMkLst>
        </pc:picChg>
        <pc:picChg chg="add mod">
          <ac:chgData name="Đoàn Thục Quyên" userId="7b17a68a-0e37-4d99-87d9-0dded105e5e0" providerId="ADAL" clId="{9770B77D-0AF0-4772-BB58-3E557FF16104}" dt="2021-11-29T18:33:34.641" v="1076" actId="1076"/>
          <ac:picMkLst>
            <pc:docMk/>
            <pc:sldMk cId="3819089842" sldId="348"/>
            <ac:picMk id="6" creationId="{98D9D493-D46D-4630-B319-575A7CCB428F}"/>
          </ac:picMkLst>
        </pc:picChg>
      </pc:sldChg>
      <pc:sldChg chg="addSp delSp modSp new mod modTransition modClrScheme modAnim chgLayout">
        <pc:chgData name="Đoàn Thục Quyên" userId="7b17a68a-0e37-4d99-87d9-0dded105e5e0" providerId="ADAL" clId="{9770B77D-0AF0-4772-BB58-3E557FF16104}" dt="2021-11-29T18:51:18.075" v="1865"/>
        <pc:sldMkLst>
          <pc:docMk/>
          <pc:sldMk cId="2070351321" sldId="349"/>
        </pc:sldMkLst>
        <pc:spChg chg="del mod ord">
          <ac:chgData name="Đoàn Thục Quyên" userId="7b17a68a-0e37-4d99-87d9-0dded105e5e0" providerId="ADAL" clId="{9770B77D-0AF0-4772-BB58-3E557FF16104}" dt="2021-11-29T18:19:44.548" v="656" actId="700"/>
          <ac:spMkLst>
            <pc:docMk/>
            <pc:sldMk cId="2070351321" sldId="349"/>
            <ac:spMk id="2" creationId="{FFF387F7-6567-4582-8416-11E1D65779F0}"/>
          </ac:spMkLst>
        </pc:spChg>
        <pc:spChg chg="del mod ord">
          <ac:chgData name="Đoàn Thục Quyên" userId="7b17a68a-0e37-4d99-87d9-0dded105e5e0" providerId="ADAL" clId="{9770B77D-0AF0-4772-BB58-3E557FF16104}" dt="2021-11-29T18:19:44.548" v="656" actId="700"/>
          <ac:spMkLst>
            <pc:docMk/>
            <pc:sldMk cId="2070351321" sldId="349"/>
            <ac:spMk id="3" creationId="{C8CC8C89-5DEA-4EA5-B81D-96A48AC695CD}"/>
          </ac:spMkLst>
        </pc:spChg>
        <pc:spChg chg="add mod">
          <ac:chgData name="Đoàn Thục Quyên" userId="7b17a68a-0e37-4d99-87d9-0dded105e5e0" providerId="ADAL" clId="{9770B77D-0AF0-4772-BB58-3E557FF16104}" dt="2021-11-29T18:20:09.248" v="660" actId="14100"/>
          <ac:spMkLst>
            <pc:docMk/>
            <pc:sldMk cId="2070351321" sldId="349"/>
            <ac:spMk id="4" creationId="{D6579F41-9F6D-4DAF-BD53-F1AADECCDA3D}"/>
          </ac:spMkLst>
        </pc:spChg>
        <pc:spChg chg="add del mod">
          <ac:chgData name="Đoàn Thục Quyên" userId="7b17a68a-0e37-4d99-87d9-0dded105e5e0" providerId="ADAL" clId="{9770B77D-0AF0-4772-BB58-3E557FF16104}" dt="2021-11-29T18:19:48.187" v="657" actId="478"/>
          <ac:spMkLst>
            <pc:docMk/>
            <pc:sldMk cId="2070351321" sldId="349"/>
            <ac:spMk id="5" creationId="{F50F6545-5DB5-4BA1-8B8A-ED0102A878C6}"/>
          </ac:spMkLst>
        </pc:spChg>
        <pc:spChg chg="add del mod ord">
          <ac:chgData name="Đoàn Thục Quyên" userId="7b17a68a-0e37-4d99-87d9-0dded105e5e0" providerId="ADAL" clId="{9770B77D-0AF0-4772-BB58-3E557FF16104}" dt="2021-11-29T18:20:43.149" v="670" actId="478"/>
          <ac:spMkLst>
            <pc:docMk/>
            <pc:sldMk cId="2070351321" sldId="349"/>
            <ac:spMk id="6" creationId="{EA30A9A0-853D-4782-A520-0CC006221290}"/>
          </ac:spMkLst>
        </pc:spChg>
        <pc:spChg chg="add del mod ord">
          <ac:chgData name="Đoàn Thục Quyên" userId="7b17a68a-0e37-4d99-87d9-0dded105e5e0" providerId="ADAL" clId="{9770B77D-0AF0-4772-BB58-3E557FF16104}" dt="2021-11-29T18:29:00.462" v="991" actId="478"/>
          <ac:spMkLst>
            <pc:docMk/>
            <pc:sldMk cId="2070351321" sldId="349"/>
            <ac:spMk id="7" creationId="{2387A24D-50B2-4697-809E-54144478623C}"/>
          </ac:spMkLst>
        </pc:spChg>
        <pc:spChg chg="add mod ord">
          <ac:chgData name="Đoàn Thục Quyên" userId="7b17a68a-0e37-4d99-87d9-0dded105e5e0" providerId="ADAL" clId="{9770B77D-0AF0-4772-BB58-3E557FF16104}" dt="2021-11-29T18:31:07.709" v="1056" actId="6549"/>
          <ac:spMkLst>
            <pc:docMk/>
            <pc:sldMk cId="2070351321" sldId="349"/>
            <ac:spMk id="8" creationId="{B950E114-C2EF-406B-8AEE-50BC9DF14FA6}"/>
          </ac:spMkLst>
        </pc:spChg>
        <pc:spChg chg="add mod ord">
          <ac:chgData name="Đoàn Thục Quyên" userId="7b17a68a-0e37-4d99-87d9-0dded105e5e0" providerId="ADAL" clId="{9770B77D-0AF0-4772-BB58-3E557FF16104}" dt="2021-11-29T18:19:44.548" v="656" actId="700"/>
          <ac:spMkLst>
            <pc:docMk/>
            <pc:sldMk cId="2070351321" sldId="349"/>
            <ac:spMk id="9" creationId="{DEEFF9A9-BCC4-477D-B627-752C879E5C75}"/>
          </ac:spMkLst>
        </pc:spChg>
        <pc:spChg chg="add mod ord">
          <ac:chgData name="Đoàn Thục Quyên" userId="7b17a68a-0e37-4d99-87d9-0dded105e5e0" providerId="ADAL" clId="{9770B77D-0AF0-4772-BB58-3E557FF16104}" dt="2021-11-29T18:30:50.027" v="1051" actId="14100"/>
          <ac:spMkLst>
            <pc:docMk/>
            <pc:sldMk cId="2070351321" sldId="349"/>
            <ac:spMk id="10" creationId="{1F2538C3-F399-4988-A672-0E0065AE94C7}"/>
          </ac:spMkLst>
        </pc:spChg>
        <pc:spChg chg="add del mod ord">
          <ac:chgData name="Đoàn Thục Quyên" userId="7b17a68a-0e37-4d99-87d9-0dded105e5e0" providerId="ADAL" clId="{9770B77D-0AF0-4772-BB58-3E557FF16104}" dt="2021-11-29T18:29:03.524" v="992" actId="478"/>
          <ac:spMkLst>
            <pc:docMk/>
            <pc:sldMk cId="2070351321" sldId="349"/>
            <ac:spMk id="11" creationId="{4085C094-F165-449C-8CA5-1429D27AFD22}"/>
          </ac:spMkLst>
        </pc:spChg>
        <pc:spChg chg="add mod ord">
          <ac:chgData name="Đoàn Thục Quyên" userId="7b17a68a-0e37-4d99-87d9-0dded105e5e0" providerId="ADAL" clId="{9770B77D-0AF0-4772-BB58-3E557FF16104}" dt="2021-11-29T18:31:10.443" v="1057" actId="1076"/>
          <ac:spMkLst>
            <pc:docMk/>
            <pc:sldMk cId="2070351321" sldId="349"/>
            <ac:spMk id="12" creationId="{6D4A5FED-429E-4D33-BEA1-02118927F63E}"/>
          </ac:spMkLst>
        </pc:spChg>
        <pc:spChg chg="mod">
          <ac:chgData name="Đoàn Thục Quyên" userId="7b17a68a-0e37-4d99-87d9-0dded105e5e0" providerId="ADAL" clId="{9770B77D-0AF0-4772-BB58-3E557FF16104}" dt="2021-11-29T18:38:48.268" v="1119"/>
          <ac:spMkLst>
            <pc:docMk/>
            <pc:sldMk cId="2070351321" sldId="349"/>
            <ac:spMk id="13" creationId="{65B9F4C0-AC66-4170-8384-A436E897CCEF}"/>
          </ac:spMkLst>
        </pc:spChg>
        <pc:spChg chg="add del mod ord">
          <ac:chgData name="Đoàn Thục Quyên" userId="7b17a68a-0e37-4d99-87d9-0dded105e5e0" providerId="ADAL" clId="{9770B77D-0AF0-4772-BB58-3E557FF16104}" dt="2021-11-29T18:29:05.740" v="993" actId="478"/>
          <ac:spMkLst>
            <pc:docMk/>
            <pc:sldMk cId="2070351321" sldId="349"/>
            <ac:spMk id="13" creationId="{8D2C50F7-52E4-46DC-9A24-AAE56E5610B5}"/>
          </ac:spMkLst>
        </pc:spChg>
        <pc:spChg chg="add mod ord">
          <ac:chgData name="Đoàn Thục Quyên" userId="7b17a68a-0e37-4d99-87d9-0dded105e5e0" providerId="ADAL" clId="{9770B77D-0AF0-4772-BB58-3E557FF16104}" dt="2021-11-29T18:29:31.094" v="1044" actId="20577"/>
          <ac:spMkLst>
            <pc:docMk/>
            <pc:sldMk cId="2070351321" sldId="349"/>
            <ac:spMk id="14" creationId="{3DCA30C8-FE11-4A51-8968-9E04A66713CA}"/>
          </ac:spMkLst>
        </pc:spChg>
        <pc:grpChg chg="add mod">
          <ac:chgData name="Đoàn Thục Quyên" userId="7b17a68a-0e37-4d99-87d9-0dded105e5e0" providerId="ADAL" clId="{9770B77D-0AF0-4772-BB58-3E557FF16104}" dt="2021-11-29T18:38:58.418" v="1124" actId="1076"/>
          <ac:grpSpMkLst>
            <pc:docMk/>
            <pc:sldMk cId="2070351321" sldId="349"/>
            <ac:grpSpMk id="9" creationId="{21A7C54C-B256-4A13-9884-8A22E7B73EAA}"/>
          </ac:grpSpMkLst>
        </pc:grpChg>
        <pc:picChg chg="mod">
          <ac:chgData name="Đoàn Thục Quyên" userId="7b17a68a-0e37-4d99-87d9-0dded105e5e0" providerId="ADAL" clId="{9770B77D-0AF0-4772-BB58-3E557FF16104}" dt="2021-11-29T18:38:48.268" v="1119"/>
          <ac:picMkLst>
            <pc:docMk/>
            <pc:sldMk cId="2070351321" sldId="349"/>
            <ac:picMk id="11" creationId="{66733DFE-4105-4A25-A706-B8EB94766B23}"/>
          </ac:picMkLst>
        </pc:picChg>
      </pc:sldChg>
      <pc:sldChg chg="addSp delSp modSp new mod ord modTransition modClrScheme chgLayout">
        <pc:chgData name="Đoàn Thục Quyên" userId="7b17a68a-0e37-4d99-87d9-0dded105e5e0" providerId="ADAL" clId="{9770B77D-0AF0-4772-BB58-3E557FF16104}" dt="2021-11-29T18:51:18.075" v="1865"/>
        <pc:sldMkLst>
          <pc:docMk/>
          <pc:sldMk cId="1679515401" sldId="350"/>
        </pc:sldMkLst>
        <pc:spChg chg="add del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2" creationId="{DCE4F228-7DA2-46FA-93DC-88BED917F258}"/>
          </ac:spMkLst>
        </pc:spChg>
        <pc:spChg chg="add del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3" creationId="{92B3C20C-0639-4DE8-8018-CCD64F9DCEB4}"/>
          </ac:spMkLst>
        </pc:spChg>
        <pc:spChg chg="add del mod">
          <ac:chgData name="Đoàn Thục Quyên" userId="7b17a68a-0e37-4d99-87d9-0dded105e5e0" providerId="ADAL" clId="{9770B77D-0AF0-4772-BB58-3E557FF16104}" dt="2021-11-29T18:22:25.453" v="688" actId="478"/>
          <ac:spMkLst>
            <pc:docMk/>
            <pc:sldMk cId="1679515401" sldId="350"/>
            <ac:spMk id="5" creationId="{BBB3A75C-CA14-4EAD-BFC1-BBA0307C022E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6" creationId="{71C1BA4A-2FCE-4F3C-B933-96D5EB85392F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7" creationId="{FF60F943-2298-4ED6-89CC-78CF8A29B10E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8" creationId="{C4A84363-21E8-492C-B10F-E86882BD1FFE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9" creationId="{7C8D55AB-8BCE-4101-8BDC-613F02CB6548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10" creationId="{59FF4917-0947-49BD-BED9-178E97EBEEE2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11" creationId="{E82C3551-80C9-448D-ACC1-D0B82F8982AB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12" creationId="{AB3A44C2-F934-42B5-9181-CB74771560E2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13" creationId="{19A8977A-3982-4389-B831-FCDF6EEE1E65}"/>
          </ac:spMkLst>
        </pc:spChg>
        <pc:spChg chg="add del mod ord">
          <ac:chgData name="Đoàn Thục Quyên" userId="7b17a68a-0e37-4d99-87d9-0dded105e5e0" providerId="ADAL" clId="{9770B77D-0AF0-4772-BB58-3E557FF16104}" dt="2021-11-29T18:21:05.742" v="676" actId="700"/>
          <ac:spMkLst>
            <pc:docMk/>
            <pc:sldMk cId="1679515401" sldId="350"/>
            <ac:spMk id="14" creationId="{97C5328A-E81D-471A-9909-3AA0926C235C}"/>
          </ac:spMkLst>
        </pc:spChg>
        <pc:spChg chg="add mod ord">
          <ac:chgData name="Đoàn Thục Quyên" userId="7b17a68a-0e37-4d99-87d9-0dded105e5e0" providerId="ADAL" clId="{9770B77D-0AF0-4772-BB58-3E557FF16104}" dt="2021-11-29T18:31:34.202" v="1061" actId="14100"/>
          <ac:spMkLst>
            <pc:docMk/>
            <pc:sldMk cId="1679515401" sldId="350"/>
            <ac:spMk id="15" creationId="{223981FF-CF60-4B81-B35B-269B0FFF26F3}"/>
          </ac:spMkLst>
        </pc:spChg>
        <pc:spChg chg="add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16" creationId="{22881B82-96AA-4AC3-A122-CEA529C5A42E}"/>
          </ac:spMkLst>
        </pc:spChg>
        <pc:spChg chg="add mod ord">
          <ac:chgData name="Đoàn Thục Quyên" userId="7b17a68a-0e37-4d99-87d9-0dded105e5e0" providerId="ADAL" clId="{9770B77D-0AF0-4772-BB58-3E557FF16104}" dt="2021-11-29T18:31:23.517" v="1059" actId="255"/>
          <ac:spMkLst>
            <pc:docMk/>
            <pc:sldMk cId="1679515401" sldId="350"/>
            <ac:spMk id="17" creationId="{D69874EB-2A40-4C64-B0A2-AB8BAE62DE64}"/>
          </ac:spMkLst>
        </pc:spChg>
        <pc:spChg chg="add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18" creationId="{6036226E-879B-4CFB-931A-ABF3388290C2}"/>
          </ac:spMkLst>
        </pc:spChg>
        <pc:spChg chg="add mod ord">
          <ac:chgData name="Đoàn Thục Quyên" userId="7b17a68a-0e37-4d99-87d9-0dded105e5e0" providerId="ADAL" clId="{9770B77D-0AF0-4772-BB58-3E557FF16104}" dt="2021-11-29T18:21:44.734" v="685" actId="20577"/>
          <ac:spMkLst>
            <pc:docMk/>
            <pc:sldMk cId="1679515401" sldId="350"/>
            <ac:spMk id="19" creationId="{A2A9CE29-193B-48F6-A4E9-5C3181D67241}"/>
          </ac:spMkLst>
        </pc:spChg>
        <pc:spChg chg="add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20" creationId="{334F63E0-0407-447D-BCF4-6B74449FC53D}"/>
          </ac:spMkLst>
        </pc:spChg>
        <pc:spChg chg="add mod ord">
          <ac:chgData name="Đoàn Thục Quyên" userId="7b17a68a-0e37-4d99-87d9-0dded105e5e0" providerId="ADAL" clId="{9770B77D-0AF0-4772-BB58-3E557FF16104}" dt="2021-11-29T18:31:31.406" v="1060" actId="255"/>
          <ac:spMkLst>
            <pc:docMk/>
            <pc:sldMk cId="1679515401" sldId="350"/>
            <ac:spMk id="21" creationId="{2DFD47C2-A47A-4256-88D2-B5CA5956C812}"/>
          </ac:spMkLst>
        </pc:spChg>
        <pc:spChg chg="add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22" creationId="{6AD93F1D-9283-4FD2-AEDE-CE64087948CE}"/>
          </ac:spMkLst>
        </pc:spChg>
        <pc:spChg chg="add mod ord">
          <ac:chgData name="Đoàn Thục Quyên" userId="7b17a68a-0e37-4d99-87d9-0dded105e5e0" providerId="ADAL" clId="{9770B77D-0AF0-4772-BB58-3E557FF16104}" dt="2021-11-29T18:21:09.972" v="677" actId="700"/>
          <ac:spMkLst>
            <pc:docMk/>
            <pc:sldMk cId="1679515401" sldId="350"/>
            <ac:spMk id="23" creationId="{C52C2D08-B70E-4D79-950E-4879B95E9CF4}"/>
          </ac:spMkLst>
        </pc:spChg>
        <pc:spChg chg="mod">
          <ac:chgData name="Đoàn Thục Quyên" userId="7b17a68a-0e37-4d99-87d9-0dded105e5e0" providerId="ADAL" clId="{9770B77D-0AF0-4772-BB58-3E557FF16104}" dt="2021-11-29T18:38:27.644" v="1116"/>
          <ac:spMkLst>
            <pc:docMk/>
            <pc:sldMk cId="1679515401" sldId="350"/>
            <ac:spMk id="26" creationId="{DC3BAD1C-5DD4-485A-AEFF-EC90FA3A2623}"/>
          </ac:spMkLst>
        </pc:spChg>
        <pc:grpChg chg="add mod">
          <ac:chgData name="Đoàn Thục Quyên" userId="7b17a68a-0e37-4d99-87d9-0dded105e5e0" providerId="ADAL" clId="{9770B77D-0AF0-4772-BB58-3E557FF16104}" dt="2021-11-29T18:38:34.996" v="1118" actId="14100"/>
          <ac:grpSpMkLst>
            <pc:docMk/>
            <pc:sldMk cId="1679515401" sldId="350"/>
            <ac:grpSpMk id="24" creationId="{F2FA7B92-AB00-4AD7-A8A5-8C20C18E9BB6}"/>
          </ac:grpSpMkLst>
        </pc:grpChg>
        <pc:picChg chg="mod">
          <ac:chgData name="Đoàn Thục Quyên" userId="7b17a68a-0e37-4d99-87d9-0dded105e5e0" providerId="ADAL" clId="{9770B77D-0AF0-4772-BB58-3E557FF16104}" dt="2021-11-29T18:38:27.644" v="1116"/>
          <ac:picMkLst>
            <pc:docMk/>
            <pc:sldMk cId="1679515401" sldId="350"/>
            <ac:picMk id="25" creationId="{0E3EB143-96E3-4CCD-B229-F41CB436E7F3}"/>
          </ac:picMkLst>
        </pc:picChg>
      </pc:sldChg>
      <pc:sldChg chg="addSp modSp new mod">
        <pc:chgData name="Đoàn Thục Quyên" userId="7b17a68a-0e37-4d99-87d9-0dded105e5e0" providerId="ADAL" clId="{9770B77D-0AF0-4772-BB58-3E557FF16104}" dt="2021-11-29T18:38:00.675" v="1115" actId="1076"/>
        <pc:sldMkLst>
          <pc:docMk/>
          <pc:sldMk cId="2901638458" sldId="351"/>
        </pc:sldMkLst>
        <pc:picChg chg="add mod">
          <ac:chgData name="Đoàn Thục Quyên" userId="7b17a68a-0e37-4d99-87d9-0dded105e5e0" providerId="ADAL" clId="{9770B77D-0AF0-4772-BB58-3E557FF16104}" dt="2021-11-29T18:14:47.772" v="617" actId="1076"/>
          <ac:picMkLst>
            <pc:docMk/>
            <pc:sldMk cId="2901638458" sldId="351"/>
            <ac:picMk id="4" creationId="{D796B0BD-1A7C-4BA4-8EC4-4389380E1DEE}"/>
          </ac:picMkLst>
        </pc:picChg>
        <pc:picChg chg="add mod">
          <ac:chgData name="Đoàn Thục Quyên" userId="7b17a68a-0e37-4d99-87d9-0dded105e5e0" providerId="ADAL" clId="{9770B77D-0AF0-4772-BB58-3E557FF16104}" dt="2021-11-29T18:38:00.675" v="1115" actId="1076"/>
          <ac:picMkLst>
            <pc:docMk/>
            <pc:sldMk cId="2901638458" sldId="351"/>
            <ac:picMk id="5" creationId="{645CDEC5-5EDA-439B-9BE1-2F470EB5A93F}"/>
          </ac:picMkLst>
        </pc:picChg>
        <pc:picChg chg="add mod">
          <ac:chgData name="Đoàn Thục Quyên" userId="7b17a68a-0e37-4d99-87d9-0dded105e5e0" providerId="ADAL" clId="{9770B77D-0AF0-4772-BB58-3E557FF16104}" dt="2021-11-29T18:14:44.997" v="615" actId="1076"/>
          <ac:picMkLst>
            <pc:docMk/>
            <pc:sldMk cId="2901638458" sldId="351"/>
            <ac:picMk id="6" creationId="{45514485-AF37-4C9D-8A0D-D7904DC0849B}"/>
          </ac:picMkLst>
        </pc:picChg>
        <pc:picChg chg="add mod">
          <ac:chgData name="Đoàn Thục Quyên" userId="7b17a68a-0e37-4d99-87d9-0dded105e5e0" providerId="ADAL" clId="{9770B77D-0AF0-4772-BB58-3E557FF16104}" dt="2021-11-29T18:36:47.083" v="1114" actId="1076"/>
          <ac:picMkLst>
            <pc:docMk/>
            <pc:sldMk cId="2901638458" sldId="351"/>
            <ac:picMk id="8" creationId="{58ACFAA0-68F4-4D04-B1BB-EC79F2468883}"/>
          </ac:picMkLst>
        </pc:picChg>
      </pc:sldChg>
      <pc:sldChg chg="addSp delSp modSp new add del mod modTransition modClrScheme chgLayout">
        <pc:chgData name="Đoàn Thục Quyên" userId="7b17a68a-0e37-4d99-87d9-0dded105e5e0" providerId="ADAL" clId="{9770B77D-0AF0-4772-BB58-3E557FF16104}" dt="2021-11-29T18:51:18.075" v="1865"/>
        <pc:sldMkLst>
          <pc:docMk/>
          <pc:sldMk cId="2207564766" sldId="352"/>
        </pc:sldMkLst>
        <pc:spChg chg="del mod ord">
          <ac:chgData name="Đoàn Thục Quyên" userId="7b17a68a-0e37-4d99-87d9-0dded105e5e0" providerId="ADAL" clId="{9770B77D-0AF0-4772-BB58-3E557FF16104}" dt="2021-11-29T18:22:48.302" v="693" actId="700"/>
          <ac:spMkLst>
            <pc:docMk/>
            <pc:sldMk cId="2207564766" sldId="352"/>
            <ac:spMk id="2" creationId="{777E7707-774A-4EF5-9BF9-A99C850E7AC8}"/>
          </ac:spMkLst>
        </pc:spChg>
        <pc:spChg chg="del mod ord">
          <ac:chgData name="Đoàn Thục Quyên" userId="7b17a68a-0e37-4d99-87d9-0dded105e5e0" providerId="ADAL" clId="{9770B77D-0AF0-4772-BB58-3E557FF16104}" dt="2021-11-29T18:22:48.302" v="693" actId="700"/>
          <ac:spMkLst>
            <pc:docMk/>
            <pc:sldMk cId="2207564766" sldId="352"/>
            <ac:spMk id="3" creationId="{12161908-B0BD-4A45-A40B-C477F3071D5F}"/>
          </ac:spMkLst>
        </pc:spChg>
        <pc:spChg chg="add mod ord">
          <ac:chgData name="Đoàn Thục Quyên" userId="7b17a68a-0e37-4d99-87d9-0dded105e5e0" providerId="ADAL" clId="{9770B77D-0AF0-4772-BB58-3E557FF16104}" dt="2021-11-29T18:24:11.795" v="725" actId="14100"/>
          <ac:spMkLst>
            <pc:docMk/>
            <pc:sldMk cId="2207564766" sldId="352"/>
            <ac:spMk id="4" creationId="{F281E2E3-7D80-4202-A160-4F7BA3C8D00D}"/>
          </ac:spMkLst>
        </pc:spChg>
        <pc:spChg chg="add del mod ord">
          <ac:chgData name="Đoàn Thục Quyên" userId="7b17a68a-0e37-4d99-87d9-0dded105e5e0" providerId="ADAL" clId="{9770B77D-0AF0-4772-BB58-3E557FF16104}" dt="2021-11-29T18:24:17.924" v="727" actId="478"/>
          <ac:spMkLst>
            <pc:docMk/>
            <pc:sldMk cId="2207564766" sldId="352"/>
            <ac:spMk id="5" creationId="{FE34DCB9-EBDB-4EF6-A232-8FA098C06B04}"/>
          </ac:spMkLst>
        </pc:spChg>
        <pc:spChg chg="add del mod ord">
          <ac:chgData name="Đoàn Thục Quyên" userId="7b17a68a-0e37-4d99-87d9-0dded105e5e0" providerId="ADAL" clId="{9770B77D-0AF0-4772-BB58-3E557FF16104}" dt="2021-11-29T18:24:01.572" v="722" actId="478"/>
          <ac:spMkLst>
            <pc:docMk/>
            <pc:sldMk cId="2207564766" sldId="352"/>
            <ac:spMk id="6" creationId="{935C0A69-8B27-4AD1-9E5B-64039D2E2250}"/>
          </ac:spMkLst>
        </pc:spChg>
        <pc:spChg chg="add del mod ord">
          <ac:chgData name="Đoàn Thục Quyên" userId="7b17a68a-0e37-4d99-87d9-0dded105e5e0" providerId="ADAL" clId="{9770B77D-0AF0-4772-BB58-3E557FF16104}" dt="2021-11-29T18:24:19.131" v="728" actId="478"/>
          <ac:spMkLst>
            <pc:docMk/>
            <pc:sldMk cId="2207564766" sldId="352"/>
            <ac:spMk id="7" creationId="{82C110C7-22F3-42A2-BAEA-39BA8405DCA3}"/>
          </ac:spMkLst>
        </pc:spChg>
        <pc:spChg chg="add mod ord">
          <ac:chgData name="Đoàn Thục Quyên" userId="7b17a68a-0e37-4d99-87d9-0dded105e5e0" providerId="ADAL" clId="{9770B77D-0AF0-4772-BB58-3E557FF16104}" dt="2021-11-29T18:48:09.627" v="1805" actId="1076"/>
          <ac:spMkLst>
            <pc:docMk/>
            <pc:sldMk cId="2207564766" sldId="352"/>
            <ac:spMk id="8" creationId="{9AA40553-3C16-47EF-9035-73C2E6696B21}"/>
          </ac:spMkLst>
        </pc:spChg>
        <pc:spChg chg="add del mod ord">
          <ac:chgData name="Đoàn Thục Quyên" userId="7b17a68a-0e37-4d99-87d9-0dded105e5e0" providerId="ADAL" clId="{9770B77D-0AF0-4772-BB58-3E557FF16104}" dt="2021-11-29T18:24:20.764" v="729" actId="478"/>
          <ac:spMkLst>
            <pc:docMk/>
            <pc:sldMk cId="2207564766" sldId="352"/>
            <ac:spMk id="9" creationId="{1BBF5197-4E6F-4E44-91E6-79F1AF127DCD}"/>
          </ac:spMkLst>
        </pc:spChg>
        <pc:spChg chg="add del mod ord">
          <ac:chgData name="Đoàn Thục Quyên" userId="7b17a68a-0e37-4d99-87d9-0dded105e5e0" providerId="ADAL" clId="{9770B77D-0AF0-4772-BB58-3E557FF16104}" dt="2021-11-29T18:24:03.148" v="723" actId="478"/>
          <ac:spMkLst>
            <pc:docMk/>
            <pc:sldMk cId="2207564766" sldId="352"/>
            <ac:spMk id="10" creationId="{444AE582-E5B8-429C-B9D4-E75E480A1EDB}"/>
          </ac:spMkLst>
        </pc:spChg>
        <pc:spChg chg="add del mod ord">
          <ac:chgData name="Đoàn Thục Quyên" userId="7b17a68a-0e37-4d99-87d9-0dded105e5e0" providerId="ADAL" clId="{9770B77D-0AF0-4772-BB58-3E557FF16104}" dt="2021-11-29T18:24:21.764" v="730" actId="478"/>
          <ac:spMkLst>
            <pc:docMk/>
            <pc:sldMk cId="2207564766" sldId="352"/>
            <ac:spMk id="11" creationId="{236DBD60-4697-4F4A-98A3-F38BD1FAD57E}"/>
          </ac:spMkLst>
        </pc:spChg>
        <pc:spChg chg="add mod ord">
          <ac:chgData name="Đoàn Thục Quyên" userId="7b17a68a-0e37-4d99-87d9-0dded105e5e0" providerId="ADAL" clId="{9770B77D-0AF0-4772-BB58-3E557FF16104}" dt="2021-11-29T18:47:50.364" v="1803" actId="20577"/>
          <ac:spMkLst>
            <pc:docMk/>
            <pc:sldMk cId="2207564766" sldId="352"/>
            <ac:spMk id="12" creationId="{1A54219D-77FC-4995-91FC-077EA6463122}"/>
          </ac:spMkLst>
        </pc:spChg>
      </pc:sldChg>
      <pc:sldChg chg="addSp modSp new">
        <pc:chgData name="Đoàn Thục Quyên" userId="7b17a68a-0e37-4d99-87d9-0dded105e5e0" providerId="ADAL" clId="{9770B77D-0AF0-4772-BB58-3E557FF16104}" dt="2021-11-29T18:23:19.010" v="696"/>
        <pc:sldMkLst>
          <pc:docMk/>
          <pc:sldMk cId="3426442128" sldId="353"/>
        </pc:sldMkLst>
        <pc:picChg chg="add mod">
          <ac:chgData name="Đoàn Thục Quyên" userId="7b17a68a-0e37-4d99-87d9-0dded105e5e0" providerId="ADAL" clId="{9770B77D-0AF0-4772-BB58-3E557FF16104}" dt="2021-11-29T18:23:11.071" v="695"/>
          <ac:picMkLst>
            <pc:docMk/>
            <pc:sldMk cId="3426442128" sldId="353"/>
            <ac:picMk id="4" creationId="{12B2940E-8E89-4D1E-AAD1-9959BE275E2B}"/>
          </ac:picMkLst>
        </pc:picChg>
        <pc:picChg chg="add mod">
          <ac:chgData name="Đoàn Thục Quyên" userId="7b17a68a-0e37-4d99-87d9-0dded105e5e0" providerId="ADAL" clId="{9770B77D-0AF0-4772-BB58-3E557FF16104}" dt="2021-11-29T18:23:19.010" v="696"/>
          <ac:picMkLst>
            <pc:docMk/>
            <pc:sldMk cId="3426442128" sldId="353"/>
            <ac:picMk id="5" creationId="{4E53F830-D9BE-4804-A0C9-EEAD924F80E0}"/>
          </ac:picMkLst>
        </pc:picChg>
      </pc:sldChg>
      <pc:sldChg chg="addSp modSp new mod ord modTransition">
        <pc:chgData name="Đoàn Thục Quyên" userId="7b17a68a-0e37-4d99-87d9-0dded105e5e0" providerId="ADAL" clId="{9770B77D-0AF0-4772-BB58-3E557FF16104}" dt="2021-11-29T18:51:18.075" v="1865"/>
        <pc:sldMkLst>
          <pc:docMk/>
          <pc:sldMk cId="1921180455" sldId="354"/>
        </pc:sldMkLst>
        <pc:spChg chg="mod">
          <ac:chgData name="Đoàn Thục Quyên" userId="7b17a68a-0e37-4d99-87d9-0dded105e5e0" providerId="ADAL" clId="{9770B77D-0AF0-4772-BB58-3E557FF16104}" dt="2021-11-29T18:34:46.466" v="1098" actId="403"/>
          <ac:spMkLst>
            <pc:docMk/>
            <pc:sldMk cId="1921180455" sldId="354"/>
            <ac:spMk id="2" creationId="{6C98B315-A87C-4243-A0CC-CE25E9EFBBEF}"/>
          </ac:spMkLst>
        </pc:spChg>
        <pc:spChg chg="mod">
          <ac:chgData name="Đoàn Thục Quyên" userId="7b17a68a-0e37-4d99-87d9-0dded105e5e0" providerId="ADAL" clId="{9770B77D-0AF0-4772-BB58-3E557FF16104}" dt="2021-11-29T18:35:02.926" v="1108" actId="20577"/>
          <ac:spMkLst>
            <pc:docMk/>
            <pc:sldMk cId="1921180455" sldId="354"/>
            <ac:spMk id="3" creationId="{6DC59E13-2194-47CC-B09C-3C9E29D639A5}"/>
          </ac:spMkLst>
        </pc:spChg>
        <pc:spChg chg="mod">
          <ac:chgData name="Đoàn Thục Quyên" userId="7b17a68a-0e37-4d99-87d9-0dded105e5e0" providerId="ADAL" clId="{9770B77D-0AF0-4772-BB58-3E557FF16104}" dt="2021-11-29T18:35:11.471" v="1111"/>
          <ac:spMkLst>
            <pc:docMk/>
            <pc:sldMk cId="1921180455" sldId="354"/>
            <ac:spMk id="6" creationId="{7D54F17C-194B-461E-8E2A-8F0857D06462}"/>
          </ac:spMkLst>
        </pc:spChg>
        <pc:grpChg chg="add mod">
          <ac:chgData name="Đoàn Thục Quyên" userId="7b17a68a-0e37-4d99-87d9-0dded105e5e0" providerId="ADAL" clId="{9770B77D-0AF0-4772-BB58-3E557FF16104}" dt="2021-11-29T18:35:11.471" v="1111"/>
          <ac:grpSpMkLst>
            <pc:docMk/>
            <pc:sldMk cId="1921180455" sldId="354"/>
            <ac:grpSpMk id="4" creationId="{E547AED2-465D-49E2-BA17-C638B54EFAC1}"/>
          </ac:grpSpMkLst>
        </pc:grpChg>
        <pc:picChg chg="mod">
          <ac:chgData name="Đoàn Thục Quyên" userId="7b17a68a-0e37-4d99-87d9-0dded105e5e0" providerId="ADAL" clId="{9770B77D-0AF0-4772-BB58-3E557FF16104}" dt="2021-11-29T18:35:11.471" v="1111"/>
          <ac:picMkLst>
            <pc:docMk/>
            <pc:sldMk cId="1921180455" sldId="354"/>
            <ac:picMk id="5" creationId="{D162E3D9-D78C-41E3-847C-5924ED0FC812}"/>
          </ac:picMkLst>
        </pc:picChg>
      </pc:sldChg>
      <pc:sldChg chg="addSp delSp modSp new del mod modClrScheme chgLayout">
        <pc:chgData name="Đoàn Thục Quyên" userId="7b17a68a-0e37-4d99-87d9-0dded105e5e0" providerId="ADAL" clId="{9770B77D-0AF0-4772-BB58-3E557FF16104}" dt="2021-11-30T10:39:16.106" v="2072" actId="47"/>
        <pc:sldMkLst>
          <pc:docMk/>
          <pc:sldMk cId="208672657" sldId="355"/>
        </pc:sldMkLst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2" creationId="{A627115C-CC9C-46BA-B782-AD6E89A044F6}"/>
          </ac:spMkLst>
        </pc:spChg>
        <pc:spChg chg="del mod ord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3" creationId="{885C9D3A-418A-4430-ACF5-7D88A67AD40A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4" creationId="{3E8ADFBE-3758-4B7F-AFE4-53FD9D4D5465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5" creationId="{69A69076-9375-4044-B40C-44743D51F738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6" creationId="{99A200EE-EFA0-4DAE-B1BA-2A5555C25FD5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7" creationId="{C8D18E56-C42A-4723-BB2E-7B929B9281CB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8" creationId="{76F9F25F-6113-4B00-B04A-69FD45B6BE39}"/>
          </ac:spMkLst>
        </pc:spChg>
        <pc:spChg chg="del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9" creationId="{45F21DA4-20A1-4975-A9DF-C7FD597E918E}"/>
          </ac:spMkLst>
        </pc:spChg>
        <pc:spChg chg="del mod ord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10" creationId="{DF66A27A-9CC4-4C88-A560-4235314D67B1}"/>
          </ac:spMkLst>
        </pc:spChg>
        <pc:spChg chg="add mod ord">
          <ac:chgData name="Đoàn Thục Quyên" userId="7b17a68a-0e37-4d99-87d9-0dded105e5e0" providerId="ADAL" clId="{9770B77D-0AF0-4772-BB58-3E557FF16104}" dt="2021-11-30T02:49:06.846" v="1893" actId="20577"/>
          <ac:spMkLst>
            <pc:docMk/>
            <pc:sldMk cId="208672657" sldId="355"/>
            <ac:spMk id="11" creationId="{FC7350F7-69DD-420F-84C9-2665792F72A0}"/>
          </ac:spMkLst>
        </pc:spChg>
        <pc:spChg chg="add mod ord">
          <ac:chgData name="Đoàn Thục Quyên" userId="7b17a68a-0e37-4d99-87d9-0dded105e5e0" providerId="ADAL" clId="{9770B77D-0AF0-4772-BB58-3E557FF16104}" dt="2021-11-30T02:49:02.315" v="1871" actId="700"/>
          <ac:spMkLst>
            <pc:docMk/>
            <pc:sldMk cId="208672657" sldId="355"/>
            <ac:spMk id="12" creationId="{96FBF797-C51F-4058-95FA-917A6C0AE91C}"/>
          </ac:spMkLst>
        </pc:spChg>
      </pc:sldChg>
      <pc:sldChg chg="addSp delSp new del mod">
        <pc:chgData name="Đoàn Thục Quyên" userId="7b17a68a-0e37-4d99-87d9-0dded105e5e0" providerId="ADAL" clId="{9770B77D-0AF0-4772-BB58-3E557FF16104}" dt="2021-11-29T18:51:12.066" v="1864" actId="47"/>
        <pc:sldMkLst>
          <pc:docMk/>
          <pc:sldMk cId="1534910509" sldId="355"/>
        </pc:sldMkLst>
        <pc:picChg chg="add del">
          <ac:chgData name="Đoàn Thục Quyên" userId="7b17a68a-0e37-4d99-87d9-0dded105e5e0" providerId="ADAL" clId="{9770B77D-0AF0-4772-BB58-3E557FF16104}" dt="2021-11-29T18:51:09.939" v="1863" actId="478"/>
          <ac:picMkLst>
            <pc:docMk/>
            <pc:sldMk cId="1534910509" sldId="355"/>
            <ac:picMk id="12" creationId="{ECDDCEDE-3F04-454B-8C40-7BB5146FAA46}"/>
          </ac:picMkLst>
        </pc:picChg>
      </pc:sldChg>
      <pc:sldChg chg="new del">
        <pc:chgData name="Đoàn Thục Quyên" userId="7b17a68a-0e37-4d99-87d9-0dded105e5e0" providerId="ADAL" clId="{9770B77D-0AF0-4772-BB58-3E557FF16104}" dt="2021-11-30T10:16:53.054" v="1898" actId="47"/>
        <pc:sldMkLst>
          <pc:docMk/>
          <pc:sldMk cId="1693965820" sldId="356"/>
        </pc:sldMkLst>
      </pc:sldChg>
      <pc:sldChg chg="addSp delSp modSp add mod ord modClrScheme chgLayout">
        <pc:chgData name="Đoàn Thục Quyên" userId="7b17a68a-0e37-4d99-87d9-0dded105e5e0" providerId="ADAL" clId="{9770B77D-0AF0-4772-BB58-3E557FF16104}" dt="2021-11-30T10:25:56.210" v="1975" actId="1038"/>
        <pc:sldMkLst>
          <pc:docMk/>
          <pc:sldMk cId="2666253381" sldId="357"/>
        </pc:sldMkLst>
        <pc:spChg chg="mod ord">
          <ac:chgData name="Đoàn Thục Quyên" userId="7b17a68a-0e37-4d99-87d9-0dded105e5e0" providerId="ADAL" clId="{9770B77D-0AF0-4772-BB58-3E557FF16104}" dt="2021-11-30T10:24:52.206" v="1930" actId="700"/>
          <ac:spMkLst>
            <pc:docMk/>
            <pc:sldMk cId="2666253381" sldId="357"/>
            <ac:spMk id="2" creationId="{EB75980B-FA27-441B-9F2E-2471A9FC9893}"/>
          </ac:spMkLst>
        </pc:spChg>
        <pc:spChg chg="del mod ord">
          <ac:chgData name="Đoàn Thục Quyên" userId="7b17a68a-0e37-4d99-87d9-0dded105e5e0" providerId="ADAL" clId="{9770B77D-0AF0-4772-BB58-3E557FF16104}" dt="2021-11-30T10:24:52.206" v="1930" actId="700"/>
          <ac:spMkLst>
            <pc:docMk/>
            <pc:sldMk cId="2666253381" sldId="357"/>
            <ac:spMk id="3" creationId="{7DB711DD-8DE6-4D62-A73F-63EAB7DC05BE}"/>
          </ac:spMkLst>
        </pc:spChg>
        <pc:spChg chg="add mod ord">
          <ac:chgData name="Đoàn Thục Quyên" userId="7b17a68a-0e37-4d99-87d9-0dded105e5e0" providerId="ADAL" clId="{9770B77D-0AF0-4772-BB58-3E557FF16104}" dt="2021-11-30T10:24:57.980" v="1951" actId="20577"/>
          <ac:spMkLst>
            <pc:docMk/>
            <pc:sldMk cId="2666253381" sldId="357"/>
            <ac:spMk id="4" creationId="{619DF67D-71A4-4EAD-B34E-2F6A554321F1}"/>
          </ac:spMkLst>
        </pc:spChg>
        <pc:spChg chg="add del mod">
          <ac:chgData name="Đoàn Thục Quyên" userId="7b17a68a-0e37-4d99-87d9-0dded105e5e0" providerId="ADAL" clId="{9770B77D-0AF0-4772-BB58-3E557FF16104}" dt="2021-11-30T10:18:58.756" v="1904"/>
          <ac:spMkLst>
            <pc:docMk/>
            <pc:sldMk cId="2666253381" sldId="357"/>
            <ac:spMk id="8" creationId="{CE734A9E-8760-4D40-95A4-0BE4AC6C0FC4}"/>
          </ac:spMkLst>
        </pc:spChg>
        <pc:spChg chg="mod">
          <ac:chgData name="Đoàn Thục Quyên" userId="7b17a68a-0e37-4d99-87d9-0dded105e5e0" providerId="ADAL" clId="{9770B77D-0AF0-4772-BB58-3E557FF16104}" dt="2021-11-30T10:25:13.528" v="1957" actId="1076"/>
          <ac:spMkLst>
            <pc:docMk/>
            <pc:sldMk cId="2666253381" sldId="357"/>
            <ac:spMk id="10" creationId="{E9560A0E-1E79-459B-B91A-8E70B9FE0510}"/>
          </ac:spMkLst>
        </pc:spChg>
        <pc:spChg chg="add mod">
          <ac:chgData name="Đoàn Thục Quyên" userId="7b17a68a-0e37-4d99-87d9-0dded105e5e0" providerId="ADAL" clId="{9770B77D-0AF0-4772-BB58-3E557FF16104}" dt="2021-11-30T10:25:56.210" v="1975" actId="1038"/>
          <ac:spMkLst>
            <pc:docMk/>
            <pc:sldMk cId="2666253381" sldId="357"/>
            <ac:spMk id="12" creationId="{C6EABF99-0C47-466F-915E-56326CDDA8BF}"/>
          </ac:spMkLst>
        </pc:spChg>
        <pc:spChg chg="add mod">
          <ac:chgData name="Đoàn Thục Quyên" userId="7b17a68a-0e37-4d99-87d9-0dded105e5e0" providerId="ADAL" clId="{9770B77D-0AF0-4772-BB58-3E557FF16104}" dt="2021-11-30T10:25:53.832" v="1969" actId="1076"/>
          <ac:spMkLst>
            <pc:docMk/>
            <pc:sldMk cId="2666253381" sldId="357"/>
            <ac:spMk id="13" creationId="{4969C67B-A397-482D-AE65-F20170BDF4E2}"/>
          </ac:spMkLst>
        </pc:spChg>
        <pc:picChg chg="mod ord">
          <ac:chgData name="Đoàn Thục Quyên" userId="7b17a68a-0e37-4d99-87d9-0dded105e5e0" providerId="ADAL" clId="{9770B77D-0AF0-4772-BB58-3E557FF16104}" dt="2021-11-30T10:24:39.584" v="1927" actId="1076"/>
          <ac:picMkLst>
            <pc:docMk/>
            <pc:sldMk cId="2666253381" sldId="357"/>
            <ac:picMk id="7" creationId="{63E858A8-B0C9-4B57-853F-1338956080F0}"/>
          </ac:picMkLst>
        </pc:picChg>
        <pc:picChg chg="mod">
          <ac:chgData name="Đoàn Thục Quyên" userId="7b17a68a-0e37-4d99-87d9-0dded105e5e0" providerId="ADAL" clId="{9770B77D-0AF0-4772-BB58-3E557FF16104}" dt="2021-11-30T10:25:02.258" v="1953" actId="1076"/>
          <ac:picMkLst>
            <pc:docMk/>
            <pc:sldMk cId="2666253381" sldId="357"/>
            <ac:picMk id="9" creationId="{22447379-DA71-43A8-96D2-E79C1F00C128}"/>
          </ac:picMkLst>
        </pc:picChg>
        <pc:picChg chg="add mod">
          <ac:chgData name="Đoàn Thục Quyên" userId="7b17a68a-0e37-4d99-87d9-0dded105e5e0" providerId="ADAL" clId="{9770B77D-0AF0-4772-BB58-3E557FF16104}" dt="2021-11-30T10:24:42.848" v="1929" actId="1076"/>
          <ac:picMkLst>
            <pc:docMk/>
            <pc:sldMk cId="2666253381" sldId="357"/>
            <ac:picMk id="11" creationId="{958E8E3F-E821-4EBF-8D6B-1FD6E2EAEAF9}"/>
          </ac:picMkLst>
        </pc:picChg>
      </pc:sldChg>
      <pc:sldChg chg="addSp delSp modSp new mod modClrScheme chgLayout">
        <pc:chgData name="Đoàn Thục Quyên" userId="7b17a68a-0e37-4d99-87d9-0dded105e5e0" providerId="ADAL" clId="{9770B77D-0AF0-4772-BB58-3E557FF16104}" dt="2021-11-30T10:36:51.867" v="2052" actId="1582"/>
        <pc:sldMkLst>
          <pc:docMk/>
          <pc:sldMk cId="1749556656" sldId="358"/>
        </pc:sldMkLst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2" creationId="{75A3D312-B6A2-4688-816D-20B0DA3B4C71}"/>
          </ac:spMkLst>
        </pc:spChg>
        <pc:spChg chg="del mod ord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3" creationId="{B45B3CD3-2398-43C4-9B98-9D67E13D6611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4" creationId="{1CD5C5B1-23DE-4162-AC44-AABEA367E19E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5" creationId="{692C58D5-3A75-4031-83AC-A541F5A5E2F3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6" creationId="{4A71833E-E70E-4DF0-996F-88C531C82DAC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7" creationId="{AD79E8CF-8D2E-4A7D-BE7F-90BEB8689B97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8" creationId="{365EE939-0A82-44F2-A251-CAA14D1259DB}"/>
          </ac:spMkLst>
        </pc:spChg>
        <pc:spChg chg="del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9" creationId="{E0007242-A324-40D0-9C5D-FB59FE91EBC4}"/>
          </ac:spMkLst>
        </pc:spChg>
        <pc:spChg chg="del mod ord">
          <ac:chgData name="Đoàn Thục Quyên" userId="7b17a68a-0e37-4d99-87d9-0dded105e5e0" providerId="ADAL" clId="{9770B77D-0AF0-4772-BB58-3E557FF16104}" dt="2021-11-30T10:28:41.845" v="1977" actId="700"/>
          <ac:spMkLst>
            <pc:docMk/>
            <pc:sldMk cId="1749556656" sldId="358"/>
            <ac:spMk id="10" creationId="{165DA67B-873A-4177-ABAC-090857AA26CF}"/>
          </ac:spMkLst>
        </pc:spChg>
        <pc:spChg chg="add mod ord">
          <ac:chgData name="Đoàn Thục Quyên" userId="7b17a68a-0e37-4d99-87d9-0dded105e5e0" providerId="ADAL" clId="{9770B77D-0AF0-4772-BB58-3E557FF16104}" dt="2021-11-30T10:31:40.913" v="2026" actId="20577"/>
          <ac:spMkLst>
            <pc:docMk/>
            <pc:sldMk cId="1749556656" sldId="358"/>
            <ac:spMk id="11" creationId="{332DAFAD-5B78-489F-964C-064FE66CC36F}"/>
          </ac:spMkLst>
        </pc:spChg>
        <pc:spChg chg="add del mod ord">
          <ac:chgData name="Đoàn Thục Quyên" userId="7b17a68a-0e37-4d99-87d9-0dded105e5e0" providerId="ADAL" clId="{9770B77D-0AF0-4772-BB58-3E557FF16104}" dt="2021-11-30T10:31:00.144" v="1978"/>
          <ac:spMkLst>
            <pc:docMk/>
            <pc:sldMk cId="1749556656" sldId="358"/>
            <ac:spMk id="12" creationId="{BE71865B-DE3B-436A-96A3-85ED11F5417C}"/>
          </ac:spMkLst>
        </pc:spChg>
        <pc:spChg chg="add mod">
          <ac:chgData name="Đoàn Thục Quyên" userId="7b17a68a-0e37-4d99-87d9-0dded105e5e0" providerId="ADAL" clId="{9770B77D-0AF0-4772-BB58-3E557FF16104}" dt="2021-11-30T10:36:51.867" v="2052" actId="1582"/>
          <ac:spMkLst>
            <pc:docMk/>
            <pc:sldMk cId="1749556656" sldId="358"/>
            <ac:spMk id="14" creationId="{AC755928-860F-4712-ADBA-277F20BCC99C}"/>
          </ac:spMkLst>
        </pc:spChg>
        <pc:graphicFrameChg chg="add mod modGraphic">
          <ac:chgData name="Đoàn Thục Quyên" userId="7b17a68a-0e37-4d99-87d9-0dded105e5e0" providerId="ADAL" clId="{9770B77D-0AF0-4772-BB58-3E557FF16104}" dt="2021-11-30T10:31:58.303" v="2032" actId="14100"/>
          <ac:graphicFrameMkLst>
            <pc:docMk/>
            <pc:sldMk cId="1749556656" sldId="358"/>
            <ac:graphicFrameMk id="13" creationId="{3C783F85-2F45-4E19-A09D-2082C9388043}"/>
          </ac:graphicFrameMkLst>
        </pc:graphicFrameChg>
      </pc:sldChg>
      <pc:sldChg chg="modSp add mod ord">
        <pc:chgData name="Đoàn Thục Quyên" userId="7b17a68a-0e37-4d99-87d9-0dded105e5e0" providerId="ADAL" clId="{9770B77D-0AF0-4772-BB58-3E557FF16104}" dt="2021-11-30T10:39:08.233" v="2071" actId="14100"/>
        <pc:sldMkLst>
          <pc:docMk/>
          <pc:sldMk cId="864241099" sldId="359"/>
        </pc:sldMkLst>
        <pc:spChg chg="mod">
          <ac:chgData name="Đoàn Thục Quyên" userId="7b17a68a-0e37-4d99-87d9-0dded105e5e0" providerId="ADAL" clId="{9770B77D-0AF0-4772-BB58-3E557FF16104}" dt="2021-11-30T10:38:31.893" v="2061" actId="12"/>
          <ac:spMkLst>
            <pc:docMk/>
            <pc:sldMk cId="864241099" sldId="359"/>
            <ac:spMk id="14" creationId="{AC755928-860F-4712-ADBA-277F20BCC99C}"/>
          </ac:spMkLst>
        </pc:spChg>
        <pc:graphicFrameChg chg="mod modGraphic">
          <ac:chgData name="Đoàn Thục Quyên" userId="7b17a68a-0e37-4d99-87d9-0dded105e5e0" providerId="ADAL" clId="{9770B77D-0AF0-4772-BB58-3E557FF16104}" dt="2021-11-30T10:39:08.233" v="2071" actId="14100"/>
          <ac:graphicFrameMkLst>
            <pc:docMk/>
            <pc:sldMk cId="864241099" sldId="359"/>
            <ac:graphicFrameMk id="13" creationId="{3C783F85-2F45-4E19-A09D-2082C9388043}"/>
          </ac:graphicFrameMkLst>
        </pc:graphicFrameChg>
      </pc:sldChg>
      <pc:sldChg chg="addSp delSp modSp new mod modClrScheme chgLayout">
        <pc:chgData name="Đoàn Thục Quyên" userId="7b17a68a-0e37-4d99-87d9-0dded105e5e0" providerId="ADAL" clId="{9770B77D-0AF0-4772-BB58-3E557FF16104}" dt="2021-11-30T11:18:36.723" v="2111" actId="1076"/>
        <pc:sldMkLst>
          <pc:docMk/>
          <pc:sldMk cId="3989861457" sldId="360"/>
        </pc:sldMkLst>
        <pc:spChg chg="del mod ord">
          <ac:chgData name="Đoàn Thục Quyên" userId="7b17a68a-0e37-4d99-87d9-0dded105e5e0" providerId="ADAL" clId="{9770B77D-0AF0-4772-BB58-3E557FF16104}" dt="2021-11-30T11:17:41.196" v="2074" actId="700"/>
          <ac:spMkLst>
            <pc:docMk/>
            <pc:sldMk cId="3989861457" sldId="360"/>
            <ac:spMk id="2" creationId="{F71AE888-D463-4602-B3DE-2218AB53F9D2}"/>
          </ac:spMkLst>
        </pc:spChg>
        <pc:spChg chg="del mod ord">
          <ac:chgData name="Đoàn Thục Quyên" userId="7b17a68a-0e37-4d99-87d9-0dded105e5e0" providerId="ADAL" clId="{9770B77D-0AF0-4772-BB58-3E557FF16104}" dt="2021-11-30T11:17:41.196" v="2074" actId="700"/>
          <ac:spMkLst>
            <pc:docMk/>
            <pc:sldMk cId="3989861457" sldId="360"/>
            <ac:spMk id="3" creationId="{133C0E44-A820-4DFD-9F3F-36F75DEDB280}"/>
          </ac:spMkLst>
        </pc:spChg>
        <pc:spChg chg="del">
          <ac:chgData name="Đoàn Thục Quyên" userId="7b17a68a-0e37-4d99-87d9-0dded105e5e0" providerId="ADAL" clId="{9770B77D-0AF0-4772-BB58-3E557FF16104}" dt="2021-11-30T11:17:41.196" v="2074" actId="700"/>
          <ac:spMkLst>
            <pc:docMk/>
            <pc:sldMk cId="3989861457" sldId="360"/>
            <ac:spMk id="4" creationId="{A5B17DBD-0570-483C-9FA8-17F82AFCECFA}"/>
          </ac:spMkLst>
        </pc:spChg>
        <pc:spChg chg="add del mod ord">
          <ac:chgData name="Đoàn Thục Quyên" userId="7b17a68a-0e37-4d99-87d9-0dded105e5e0" providerId="ADAL" clId="{9770B77D-0AF0-4772-BB58-3E557FF16104}" dt="2021-11-30T11:17:48.197" v="2075" actId="700"/>
          <ac:spMkLst>
            <pc:docMk/>
            <pc:sldMk cId="3989861457" sldId="360"/>
            <ac:spMk id="5" creationId="{806E1BC6-6C0E-44D1-B7C0-DC5F9A3487FD}"/>
          </ac:spMkLst>
        </pc:spChg>
        <pc:spChg chg="add del mod ord">
          <ac:chgData name="Đoàn Thục Quyên" userId="7b17a68a-0e37-4d99-87d9-0dded105e5e0" providerId="ADAL" clId="{9770B77D-0AF0-4772-BB58-3E557FF16104}" dt="2021-11-30T11:17:48.197" v="2075" actId="700"/>
          <ac:spMkLst>
            <pc:docMk/>
            <pc:sldMk cId="3989861457" sldId="360"/>
            <ac:spMk id="6" creationId="{3484791F-541D-471A-B048-62A9584E34F5}"/>
          </ac:spMkLst>
        </pc:spChg>
        <pc:spChg chg="add mod ord">
          <ac:chgData name="Đoàn Thục Quyên" userId="7b17a68a-0e37-4d99-87d9-0dded105e5e0" providerId="ADAL" clId="{9770B77D-0AF0-4772-BB58-3E557FF16104}" dt="2021-11-30T11:18:16.245" v="2102" actId="1076"/>
          <ac:spMkLst>
            <pc:docMk/>
            <pc:sldMk cId="3989861457" sldId="360"/>
            <ac:spMk id="7" creationId="{7F4CBB59-E49F-466A-BB0A-18CD0E55FB61}"/>
          </ac:spMkLst>
        </pc:spChg>
        <pc:spChg chg="add mod ord">
          <ac:chgData name="Đoàn Thục Quyên" userId="7b17a68a-0e37-4d99-87d9-0dded105e5e0" providerId="ADAL" clId="{9770B77D-0AF0-4772-BB58-3E557FF16104}" dt="2021-11-30T11:18:36.723" v="2111" actId="1076"/>
          <ac:spMkLst>
            <pc:docMk/>
            <pc:sldMk cId="3989861457" sldId="360"/>
            <ac:spMk id="8" creationId="{F90BF71B-79B9-4800-8DB4-3D319055D51B}"/>
          </ac:spMkLst>
        </pc:spChg>
      </pc:sldChg>
      <pc:sldMasterChg chg="addSldLayout delSldLayout">
        <pc:chgData name="Đoàn Thục Quyên" userId="7b17a68a-0e37-4d99-87d9-0dded105e5e0" providerId="ADAL" clId="{9770B77D-0AF0-4772-BB58-3E557FF16104}" dt="2021-11-29T18:48:45.577" v="1857" actId="47"/>
        <pc:sldMasterMkLst>
          <pc:docMk/>
          <pc:sldMasterMk cId="0" sldId="2147483683"/>
        </pc:sldMasterMkLst>
        <pc:sldLayoutChg chg="del">
          <pc:chgData name="Đoàn Thục Quyên" userId="7b17a68a-0e37-4d99-87d9-0dded105e5e0" providerId="ADAL" clId="{9770B77D-0AF0-4772-BB58-3E557FF16104}" dt="2021-11-29T18:48:32.064" v="1823" actId="47"/>
          <pc:sldLayoutMkLst>
            <pc:docMk/>
            <pc:sldMasterMk cId="0" sldId="2147483683"/>
            <pc:sldLayoutMk cId="0" sldId="2147483651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2.769" v="1824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2.835" v="1825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28.825" v="1806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1.174" v="1817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2.938" v="1827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2.004" v="1822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4.370" v="1832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4.230" v="1830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4.431" v="1833" actId="47"/>
          <pc:sldLayoutMkLst>
            <pc:docMk/>
            <pc:sldMasterMk cId="0" sldId="2147483683"/>
            <pc:sldLayoutMk cId="0" sldId="2147483663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29.583" v="1809" actId="47"/>
          <pc:sldLayoutMkLst>
            <pc:docMk/>
            <pc:sldMasterMk cId="0" sldId="2147483683"/>
            <pc:sldLayoutMk cId="0" sldId="2147483664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29.528" v="1808" actId="47"/>
          <pc:sldLayoutMkLst>
            <pc:docMk/>
            <pc:sldMasterMk cId="0" sldId="2147483683"/>
            <pc:sldLayoutMk cId="0" sldId="2147483665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1.119" v="1816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2.886" v="1826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1.235" v="1818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0.448" v="1813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29.687" v="1811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5.187" v="1834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5.553" v="1835" actId="47"/>
          <pc:sldLayoutMkLst>
            <pc:docMk/>
            <pc:sldMasterMk cId="0" sldId="2147483683"/>
            <pc:sldLayoutMk cId="0" sldId="2147483674"/>
          </pc:sldLayoutMkLst>
        </pc:sldLayoutChg>
        <pc:sldLayoutChg chg="del">
          <pc:chgData name="Đoàn Thục Quyên" userId="7b17a68a-0e37-4d99-87d9-0dded105e5e0" providerId="ADAL" clId="{9770B77D-0AF0-4772-BB58-3E557FF16104}" dt="2021-11-29T18:48:34.287" v="1831" actId="47"/>
          <pc:sldLayoutMkLst>
            <pc:docMk/>
            <pc:sldMasterMk cId="0" sldId="2147483683"/>
            <pc:sldLayoutMk cId="0" sldId="2147483675"/>
          </pc:sldLayoutMkLst>
        </pc:sldLayoutChg>
        <pc:sldLayoutChg chg="add del">
          <pc:chgData name="Đoàn Thục Quyên" userId="7b17a68a-0e37-4d99-87d9-0dded105e5e0" providerId="ADAL" clId="{9770B77D-0AF0-4772-BB58-3E557FF16104}" dt="2021-11-29T18:48:45.577" v="1857" actId="47"/>
          <pc:sldLayoutMkLst>
            <pc:docMk/>
            <pc:sldMasterMk cId="0" sldId="2147483683"/>
            <pc:sldLayoutMk cId="0" sldId="2147483677"/>
          </pc:sldLayoutMkLst>
        </pc:sldLayoutChg>
      </pc:sldMasterChg>
      <pc:sldMasterChg chg="del delSldLayout">
        <pc:chgData name="Đoàn Thục Quyên" userId="7b17a68a-0e37-4d99-87d9-0dded105e5e0" providerId="ADAL" clId="{9770B77D-0AF0-4772-BB58-3E557FF16104}" dt="2021-11-29T18:48:40.721" v="1853" actId="47"/>
        <pc:sldMasterMkLst>
          <pc:docMk/>
          <pc:sldMasterMk cId="0" sldId="2147483684"/>
        </pc:sldMasterMkLst>
        <pc:sldLayoutChg chg="del">
          <pc:chgData name="Đoàn Thục Quyên" userId="7b17a68a-0e37-4d99-87d9-0dded105e5e0" providerId="ADAL" clId="{9770B77D-0AF0-4772-BB58-3E557FF16104}" dt="2021-11-29T18:48:40.721" v="1853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" name="Google Shape;3139;ga9b21f1572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" name="Google Shape;3140;ga9b21f1572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7274a18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7274a18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76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43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err="1"/>
              <a:t>Cột</a:t>
            </a:r>
            <a:r>
              <a:rPr lang="vi-VN"/>
              <a:t> bên </a:t>
            </a:r>
            <a:r>
              <a:rPr lang="vi-VN" err="1"/>
              <a:t>trái</a:t>
            </a:r>
            <a:r>
              <a:rPr lang="vi-VN"/>
              <a:t>: tên </a:t>
            </a:r>
            <a:r>
              <a:rPr lang="vi-VN" err="1"/>
              <a:t>sp</a:t>
            </a:r>
            <a:r>
              <a:rPr lang="vi-VN"/>
              <a:t> trong </a:t>
            </a:r>
            <a:r>
              <a:rPr lang="vi-VN" err="1"/>
              <a:t>hóa</a:t>
            </a:r>
            <a:r>
              <a:rPr lang="vi-VN"/>
              <a:t> đơn o4449, </a:t>
            </a:r>
          </a:p>
          <a:p>
            <a:r>
              <a:rPr lang="vi-VN" err="1"/>
              <a:t>Cột</a:t>
            </a:r>
            <a:r>
              <a:rPr lang="vi-VN"/>
              <a:t> </a:t>
            </a:r>
            <a:r>
              <a:rPr lang="vi-VN" err="1"/>
              <a:t>phải</a:t>
            </a:r>
            <a:r>
              <a:rPr lang="vi-VN"/>
              <a:t>: </a:t>
            </a:r>
            <a:r>
              <a:rPr lang="vi-VN" err="1"/>
              <a:t>só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</a:t>
            </a:r>
            <a:r>
              <a:rPr lang="vi-VN" err="1"/>
              <a:t>sp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 trong 200 </a:t>
            </a:r>
            <a:r>
              <a:rPr lang="vi-VN" err="1"/>
              <a:t>hóa</a:t>
            </a:r>
            <a:r>
              <a:rPr lang="vi-VN"/>
              <a:t> đơn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8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75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7274a1822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7274a1822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476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a7274a182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a7274a182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79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59" r:id="rId6"/>
    <p:sldLayoutId id="2147483667" r:id="rId7"/>
    <p:sldLayoutId id="2147483671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9.png"/><Relationship Id="rId5" Type="http://schemas.openxmlformats.org/officeDocument/2006/relationships/tags" Target="../tags/tag5.xml"/><Relationship Id="rId10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3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irfanasrullah/groceries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8"/>
          <p:cNvSpPr txBox="1">
            <a:spLocks noGrp="1"/>
          </p:cNvSpPr>
          <p:nvPr>
            <p:ph type="ctrTitle"/>
          </p:nvPr>
        </p:nvSpPr>
        <p:spPr>
          <a:xfrm>
            <a:off x="1129320" y="726814"/>
            <a:ext cx="7168860" cy="2625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Phân </a:t>
            </a:r>
            <a:r>
              <a:rPr lang="vi-VN" err="1"/>
              <a:t>tích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r>
              <a:rPr lang="vi-VN"/>
              <a:t> </a:t>
            </a:r>
            <a:r>
              <a:rPr lang="vi-VN" err="1"/>
              <a:t>mạng</a:t>
            </a:r>
            <a:r>
              <a:rPr lang="vi-VN"/>
              <a:t> </a:t>
            </a:r>
            <a:r>
              <a:rPr lang="vi-VN" err="1"/>
              <a:t>xã</a:t>
            </a:r>
            <a:r>
              <a:rPr lang="vi-VN"/>
              <a:t> </a:t>
            </a:r>
            <a:r>
              <a:rPr lang="vi-VN" err="1"/>
              <a:t>hội</a:t>
            </a:r>
            <a:endParaRPr/>
          </a:p>
        </p:txBody>
      </p:sp>
      <p:sp>
        <p:nvSpPr>
          <p:cNvPr id="2129" name="Google Shape;2129;p38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Sinh viên </a:t>
            </a:r>
            <a:r>
              <a:rPr lang="vi-VN" err="1"/>
              <a:t>thực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: Đoàn Thục Quyên - 18521320</a:t>
            </a:r>
            <a:endParaRPr/>
          </a:p>
        </p:txBody>
      </p:sp>
      <p:sp>
        <p:nvSpPr>
          <p:cNvPr id="2130" name="Google Shape;2130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29;p38">
            <a:extLst>
              <a:ext uri="{FF2B5EF4-FFF2-40B4-BE49-F238E27FC236}">
                <a16:creationId xmlns:a16="http://schemas.microsoft.com/office/drawing/2014/main" id="{E2D0FD60-A17C-4074-ACAC-05E28B5CC9A3}"/>
              </a:ext>
            </a:extLst>
          </p:cNvPr>
          <p:cNvSpPr txBox="1">
            <a:spLocks/>
          </p:cNvSpPr>
          <p:nvPr/>
        </p:nvSpPr>
        <p:spPr>
          <a:xfrm>
            <a:off x="704760" y="3654565"/>
            <a:ext cx="770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vi-VN"/>
              <a:t>GVHD: </a:t>
            </a:r>
            <a:r>
              <a:rPr lang="vi-VN" err="1"/>
              <a:t>Ths</a:t>
            </a:r>
            <a:r>
              <a:rPr lang="vi-VN"/>
              <a:t>. </a:t>
            </a:r>
            <a:r>
              <a:rPr lang="vi-VN" err="1"/>
              <a:t>Nguyễn</a:t>
            </a:r>
            <a:r>
              <a:rPr lang="vi-VN"/>
              <a:t> </a:t>
            </a:r>
            <a:r>
              <a:rPr lang="vi-VN" err="1"/>
              <a:t>Thị</a:t>
            </a:r>
            <a:r>
              <a:rPr lang="vi-VN"/>
              <a:t> Kim </a:t>
            </a:r>
            <a:r>
              <a:rPr lang="vi-VN" err="1"/>
              <a:t>Phụng</a:t>
            </a:r>
            <a:endParaRPr lang="vi-V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CE93C8A4-A4C2-416A-88D8-3E41BC47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55850"/>
            <a:ext cx="3595061" cy="3513000"/>
          </a:xfrm>
        </p:spPr>
        <p:txBody>
          <a:bodyPr/>
          <a:lstStyle/>
          <a:p>
            <a:r>
              <a:rPr lang="vi-VN" sz="1800" b="1" err="1"/>
              <a:t>Đồ</a:t>
            </a:r>
            <a:r>
              <a:rPr lang="vi-VN" sz="1800" b="1"/>
              <a:t> </a:t>
            </a:r>
            <a:r>
              <a:rPr lang="vi-VN" sz="1800" b="1" err="1"/>
              <a:t>thị</a:t>
            </a:r>
            <a:r>
              <a:rPr lang="vi-VN" sz="1800" b="1"/>
              <a:t> 1 </a:t>
            </a:r>
            <a:r>
              <a:rPr lang="vi-VN" sz="1800" err="1"/>
              <a:t>phía</a:t>
            </a:r>
            <a:r>
              <a:rPr lang="vi-VN" sz="1800"/>
              <a:t> </a:t>
            </a:r>
            <a:r>
              <a:rPr lang="vi-VN" sz="1800" err="1"/>
              <a:t>gồm</a:t>
            </a:r>
            <a:r>
              <a:rPr lang="vi-VN" sz="1800"/>
              <a:t>:</a:t>
            </a:r>
          </a:p>
          <a:p>
            <a:pPr marL="801688"/>
            <a:r>
              <a:rPr lang="vi-VN" sz="2000"/>
              <a:t>200 </a:t>
            </a:r>
            <a:r>
              <a:rPr lang="vi-VN" sz="2000" err="1"/>
              <a:t>node</a:t>
            </a:r>
            <a:endParaRPr lang="vi-VN" sz="2000"/>
          </a:p>
          <a:p>
            <a:pPr marL="801688"/>
            <a:r>
              <a:rPr lang="vi-VN" sz="2000"/>
              <a:t>5678 </a:t>
            </a:r>
            <a:r>
              <a:rPr lang="vi-VN" sz="2000" err="1"/>
              <a:t>cạnh</a:t>
            </a:r>
            <a:endParaRPr lang="vi-VN" sz="200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7F3EC82-5FD9-402A-95F4-8A075987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85" y="0"/>
            <a:ext cx="5100815" cy="5143500"/>
          </a:xfrm>
          <a:prstGeom prst="rect">
            <a:avLst/>
          </a:prstGeom>
        </p:spPr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B34DFA09-16F3-4ECF-A2A0-8A6BAB493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672500" cy="577800"/>
          </a:xfrm>
        </p:spPr>
        <p:txBody>
          <a:bodyPr/>
          <a:lstStyle/>
          <a:p>
            <a:r>
              <a:rPr lang="vi-VN" err="1"/>
              <a:t>Trực</a:t>
            </a:r>
            <a:r>
              <a:rPr lang="vi-VN"/>
              <a:t> quan </a:t>
            </a:r>
            <a:r>
              <a:rPr lang="vi-VN" err="1"/>
              <a:t>hóa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1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8D0C8274-7770-44CF-8FE1-C907A300C5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 err="1"/>
              <a:t>Tính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đo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kiếm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node</a:t>
            </a:r>
            <a:r>
              <a:rPr lang="vi-VN"/>
              <a:t> quan </a:t>
            </a:r>
            <a:r>
              <a:rPr lang="vi-VN" err="1"/>
              <a:t>trọng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mạng</a:t>
            </a:r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27937809-14AC-4437-AC2E-704923BA42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đo</a:t>
            </a:r>
            <a:endParaRPr lang="en-US"/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51803FC6-F51D-408A-8D93-F87285580BC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vi-VN"/>
              <a:t>03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47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ỗ dành sẵn cho Văn bản 5">
            <a:extLst>
              <a:ext uri="{FF2B5EF4-FFF2-40B4-BE49-F238E27FC236}">
                <a16:creationId xmlns:a16="http://schemas.microsoft.com/office/drawing/2014/main" id="{FF3A8BBC-0541-40DD-AF4E-D94111BBA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8" y="1055850"/>
            <a:ext cx="4715583" cy="3513000"/>
          </a:xfrm>
        </p:spPr>
        <p:txBody>
          <a:bodyPr/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Degree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node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nghĩa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bằng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cạnh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Node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degree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càng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lớn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thì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càn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gần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trung tâm,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mức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quan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trọng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căng tăng,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càng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phổ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càng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chứa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đựng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thông tin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node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khác</a:t>
            </a:r>
            <a:r>
              <a:rPr lang="vi-VN" sz="180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vi-VN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F1C68AAF-24AF-4557-BF96-82A9F93403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Degree</a:t>
            </a:r>
            <a:endParaRPr lang="en-US"/>
          </a:p>
        </p:txBody>
      </p:sp>
      <p:graphicFrame>
        <p:nvGraphicFramePr>
          <p:cNvPr id="4" name="Bảng 3">
            <a:extLst>
              <a:ext uri="{FF2B5EF4-FFF2-40B4-BE49-F238E27FC236}">
                <a16:creationId xmlns:a16="http://schemas.microsoft.com/office/drawing/2014/main" id="{E5778B23-B7D4-4ACF-8F2A-C66C7777B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401616"/>
              </p:ext>
            </p:extLst>
          </p:nvPr>
        </p:nvGraphicFramePr>
        <p:xfrm>
          <a:off x="4753369" y="1025414"/>
          <a:ext cx="4390631" cy="4118086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3880541365"/>
                    </a:ext>
                  </a:extLst>
                </a:gridCol>
                <a:gridCol w="1896813">
                  <a:extLst>
                    <a:ext uri="{9D8B030D-6E8A-4147-A177-3AD203B41FA5}">
                      <a16:colId xmlns:a16="http://schemas.microsoft.com/office/drawing/2014/main" val="2502176857"/>
                    </a:ext>
                  </a:extLst>
                </a:gridCol>
              </a:tblGrid>
              <a:tr h="690611">
                <a:tc>
                  <a:txBody>
                    <a:bodyPr/>
                    <a:lstStyle/>
                    <a:p>
                      <a:pPr marL="285750" marR="0" indent="-28575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err="1">
                          <a:effectLst/>
                        </a:rPr>
                        <a:t>Jupyter</a:t>
                      </a:r>
                      <a:r>
                        <a:rPr lang="en-US" sz="2000">
                          <a:effectLst/>
                        </a:rPr>
                        <a:t> notebook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Gephi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420414"/>
                  </a:ext>
                </a:extLst>
              </a:tr>
              <a:tr h="3427475"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ts val="14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200">
                        <a:effectLst/>
                      </a:endParaRP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285750" marR="0" indent="-28575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453899"/>
                  </a:ext>
                </a:extLst>
              </a:tr>
            </a:tbl>
          </a:graphicData>
        </a:graphic>
      </p:graphicFrame>
      <p:pic>
        <p:nvPicPr>
          <p:cNvPr id="1026" name="Hình ảnh 78">
            <a:extLst>
              <a:ext uri="{FF2B5EF4-FFF2-40B4-BE49-F238E27FC236}">
                <a16:creationId xmlns:a16="http://schemas.microsoft.com/office/drawing/2014/main" id="{759A094C-70DF-4BD5-8150-293C1A82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861" y="1799136"/>
            <a:ext cx="1477963" cy="320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Hình ảnh 15">
            <a:extLst>
              <a:ext uri="{FF2B5EF4-FFF2-40B4-BE49-F238E27FC236}">
                <a16:creationId xmlns:a16="http://schemas.microsoft.com/office/drawing/2014/main" id="{C5F6EC4C-38DA-41F4-9DFC-8FC98986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310" y="1833732"/>
            <a:ext cx="1401763" cy="31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1C41E41-B248-4493-9B3A-E9DBED5E8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48" y="2649924"/>
            <a:ext cx="2694973" cy="276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Node</a:t>
            </a:r>
            <a:r>
              <a:rPr lang="vi-VN"/>
              <a:t> O4449 liên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147 </a:t>
            </a:r>
            <a:r>
              <a:rPr lang="vi-VN" err="1"/>
              <a:t>node</a:t>
            </a:r>
            <a:r>
              <a:rPr lang="vi-VN"/>
              <a:t> </a:t>
            </a:r>
            <a:r>
              <a:rPr lang="vi-VN" err="1"/>
              <a:t>khác</a:t>
            </a:r>
            <a:endParaRPr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49" y="1511405"/>
            <a:ext cx="3583155" cy="936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Node</a:t>
            </a:r>
            <a:r>
              <a:rPr lang="vi-VN"/>
              <a:t> O4449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degree</a:t>
            </a:r>
            <a:r>
              <a:rPr lang="vi-VN"/>
              <a:t> cao </a:t>
            </a:r>
            <a:r>
              <a:rPr lang="vi-VN" err="1"/>
              <a:t>nhất</a:t>
            </a:r>
            <a:endParaRPr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752C653-6047-4722-8459-9FC6494F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03" y="0"/>
            <a:ext cx="5012097" cy="5143500"/>
          </a:xfrm>
          <a:prstGeom prst="rect">
            <a:avLst/>
          </a:prstGeom>
        </p:spPr>
      </p:pic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7B7028E6-6F9F-4E98-8054-75D5A72AC6AD}"/>
              </a:ext>
            </a:extLst>
          </p:cNvPr>
          <p:cNvCxnSpPr/>
          <p:nvPr/>
        </p:nvCxnSpPr>
        <p:spPr>
          <a:xfrm flipV="1">
            <a:off x="3725613" y="876615"/>
            <a:ext cx="1481177" cy="1284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0AB21ED3-DDFF-425E-A98E-088A86AD169E}"/>
              </a:ext>
            </a:extLst>
          </p:cNvPr>
          <p:cNvCxnSpPr>
            <a:cxnSpLocks/>
          </p:cNvCxnSpPr>
          <p:nvPr/>
        </p:nvCxnSpPr>
        <p:spPr>
          <a:xfrm>
            <a:off x="3702942" y="1065540"/>
            <a:ext cx="929514" cy="9824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7C31A496-E46E-4EAF-AEE6-27457B579E3A}"/>
              </a:ext>
            </a:extLst>
          </p:cNvPr>
          <p:cNvSpPr txBox="1">
            <a:spLocks/>
          </p:cNvSpPr>
          <p:nvPr/>
        </p:nvSpPr>
        <p:spPr>
          <a:xfrm>
            <a:off x="2705549" y="803730"/>
            <a:ext cx="1118305" cy="39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vi-VN" err="1"/>
              <a:t>Neighbor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006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B2CACDE7-9172-4B80-AF5D-9581839D1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672500" cy="577800"/>
          </a:xfrm>
        </p:spPr>
        <p:txBody>
          <a:bodyPr/>
          <a:lstStyle/>
          <a:p>
            <a:r>
              <a:rPr lang="vi-VN" err="1"/>
              <a:t>Hóa</a:t>
            </a:r>
            <a:r>
              <a:rPr lang="vi-VN"/>
              <a:t> đơn O4449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gì</a:t>
            </a:r>
            <a:r>
              <a:rPr lang="vi-VN"/>
              <a:t>?</a:t>
            </a:r>
            <a:endParaRPr lang="en-US"/>
          </a:p>
        </p:txBody>
      </p:sp>
      <p:grpSp>
        <p:nvGrpSpPr>
          <p:cNvPr id="6" name="组合 2">
            <a:extLst>
              <a:ext uri="{FF2B5EF4-FFF2-40B4-BE49-F238E27FC236}">
                <a16:creationId xmlns:a16="http://schemas.microsoft.com/office/drawing/2014/main" id="{BFE3C4AF-F38B-46CB-A2D3-2378FAAA51AC}"/>
              </a:ext>
            </a:extLst>
          </p:cNvPr>
          <p:cNvGrpSpPr/>
          <p:nvPr/>
        </p:nvGrpSpPr>
        <p:grpSpPr>
          <a:xfrm>
            <a:off x="1899381" y="873142"/>
            <a:ext cx="4576989" cy="4368600"/>
            <a:chOff x="4457703" y="1575000"/>
            <a:chExt cx="4560844" cy="3708000"/>
          </a:xfrm>
        </p:grpSpPr>
        <p:cxnSp>
          <p:nvCxnSpPr>
            <p:cNvPr id="7" name="直接连接符 9">
              <a:extLst>
                <a:ext uri="{FF2B5EF4-FFF2-40B4-BE49-F238E27FC236}">
                  <a16:creationId xmlns:a16="http://schemas.microsoft.com/office/drawing/2014/main" id="{0AB37C48-338B-46CC-AF14-DEAE232FFAE4}"/>
                </a:ext>
              </a:extLst>
            </p:cNvPr>
            <p:cNvCxnSpPr/>
            <p:nvPr>
              <p:custDataLst>
                <p:tags r:id="rId1"/>
              </p:custDataLst>
            </p:nvPr>
          </p:nvCxnSpPr>
          <p:spPr>
            <a:xfrm>
              <a:off x="4457703" y="1575000"/>
              <a:ext cx="7983" cy="3708000"/>
            </a:xfrm>
            <a:prstGeom prst="line">
              <a:avLst/>
            </a:prstGeom>
            <a:ln>
              <a:gradFill>
                <a:gsLst>
                  <a:gs pos="0">
                    <a:srgbClr val="FFFFFF">
                      <a:alpha val="50000"/>
                    </a:srgbClr>
                  </a:gs>
                  <a:gs pos="23000">
                    <a:schemeClr val="accent1"/>
                  </a:gs>
                  <a:gs pos="79000">
                    <a:schemeClr val="accent1"/>
                  </a:gs>
                  <a:gs pos="100000">
                    <a:srgbClr val="FFFFFF">
                      <a:alpha val="5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10">
              <a:extLst>
                <a:ext uri="{FF2B5EF4-FFF2-40B4-BE49-F238E27FC236}">
                  <a16:creationId xmlns:a16="http://schemas.microsoft.com/office/drawing/2014/main" id="{09878153-CDE1-46EE-A723-66B924FA7BDB}"/>
                </a:ext>
              </a:extLst>
            </p:cNvPr>
            <p:cNvCxnSpPr/>
            <p:nvPr>
              <p:custDataLst>
                <p:tags r:id="rId2"/>
              </p:custDataLst>
            </p:nvPr>
          </p:nvCxnSpPr>
          <p:spPr>
            <a:xfrm>
              <a:off x="4465638" y="2214564"/>
              <a:ext cx="533400" cy="158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11">
              <a:extLst>
                <a:ext uri="{FF2B5EF4-FFF2-40B4-BE49-F238E27FC236}">
                  <a16:creationId xmlns:a16="http://schemas.microsoft.com/office/drawing/2014/main" id="{3293873A-A06D-41DB-ADEA-C42F5D913878}"/>
                </a:ext>
              </a:extLst>
            </p:cNvPr>
            <p:cNvCxnSpPr/>
            <p:nvPr>
              <p:custDataLst>
                <p:tags r:id="rId3"/>
              </p:custDataLst>
            </p:nvPr>
          </p:nvCxnSpPr>
          <p:spPr>
            <a:xfrm>
              <a:off x="4465638" y="2849564"/>
              <a:ext cx="533400" cy="158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12">
              <a:extLst>
                <a:ext uri="{FF2B5EF4-FFF2-40B4-BE49-F238E27FC236}">
                  <a16:creationId xmlns:a16="http://schemas.microsoft.com/office/drawing/2014/main" id="{EBD1E293-4FCC-4B10-A86E-D74818A63EDE}"/>
                </a:ext>
              </a:extLst>
            </p:cNvPr>
            <p:cNvCxnSpPr/>
            <p:nvPr>
              <p:custDataLst>
                <p:tags r:id="rId4"/>
              </p:custDataLst>
            </p:nvPr>
          </p:nvCxnSpPr>
          <p:spPr>
            <a:xfrm>
              <a:off x="4465638" y="3484564"/>
              <a:ext cx="533400" cy="158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8">
              <a:extLst>
                <a:ext uri="{FF2B5EF4-FFF2-40B4-BE49-F238E27FC236}">
                  <a16:creationId xmlns:a16="http://schemas.microsoft.com/office/drawing/2014/main" id="{E36BDA9C-C228-4EDC-BBDA-57CB67E9F170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062538" y="2036764"/>
              <a:ext cx="2921000" cy="313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OrderID</a:t>
              </a:r>
              <a:r>
                <a:rPr lang="en-US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: 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O4449</a:t>
              </a:r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+mn-ea"/>
                <a:cs typeface="Open Sans" panose="020B0606030504020204" pitchFamily="34" charset="0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F6F1F73B-D3F9-4D5D-9558-6F443CF3B29D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062539" y="2665414"/>
              <a:ext cx="3925887" cy="313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Gồm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20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sản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phẩm</a:t>
              </a:r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+mn-ea"/>
                <a:cs typeface="Open Sans" panose="020B0606030504020204" pitchFamily="34" charset="0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5EBA37AC-CCFB-437C-ABBE-FD290368D6C0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062539" y="3300414"/>
              <a:ext cx="3956008" cy="783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  <a:defRPr/>
              </a:pP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12/20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sản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phẩm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nằm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trong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top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30/162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sản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phẩm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bán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chạy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của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cửa</a:t>
              </a:r>
              <a:r>
                <a:rPr lang="vi-VN" altLang="zh-CN" sz="180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vi-VN" altLang="zh-CN" sz="18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hàng</a:t>
              </a:r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+mn-ea"/>
                <a:cs typeface="Open Sans" panose="020B0606030504020204" pitchFamily="34" charset="0"/>
              </a:endParaRPr>
            </a:p>
          </p:txBody>
        </p:sp>
      </p:grp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A7A463E9-308B-4A98-8614-0A4859D456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612" y="1538348"/>
            <a:ext cx="1540073" cy="1637547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C79CC41A-A6FD-4FB6-A780-4E4E0939E51D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6648450" y="432637"/>
            <a:ext cx="2495550" cy="461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207" y="844254"/>
            <a:ext cx="7917679" cy="351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vi-VN" sz="1400" b="1" dirty="0"/>
              <a:t>Đinh </a:t>
            </a:r>
            <a:r>
              <a:rPr lang="vi-VN" sz="1400" b="1" dirty="0" err="1"/>
              <a:t>nghĩa</a:t>
            </a:r>
            <a:r>
              <a:rPr lang="vi-VN" sz="1400" b="1" dirty="0"/>
              <a:t>: </a:t>
            </a:r>
            <a:r>
              <a:rPr lang="vi-VN" sz="1400" dirty="0"/>
              <a:t>đo </a:t>
            </a:r>
            <a:r>
              <a:rPr lang="vi-VN" sz="1400" dirty="0" err="1"/>
              <a:t>lường</a:t>
            </a:r>
            <a:r>
              <a:rPr lang="vi-VN" sz="1400" dirty="0"/>
              <a:t> </a:t>
            </a:r>
            <a:r>
              <a:rPr lang="vi-VN" sz="1400" dirty="0" err="1"/>
              <a:t>số</a:t>
            </a:r>
            <a:r>
              <a:rPr lang="vi-VN" sz="1400" dirty="0"/>
              <a:t> </a:t>
            </a:r>
            <a:r>
              <a:rPr lang="vi-VN" sz="1400" dirty="0" err="1"/>
              <a:t>lần</a:t>
            </a:r>
            <a:r>
              <a:rPr lang="vi-VN" sz="1400" dirty="0"/>
              <a:t>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nằm</a:t>
            </a:r>
            <a:r>
              <a:rPr lang="vi-VN" sz="1400" dirty="0"/>
              <a:t> trên </a:t>
            </a:r>
            <a:r>
              <a:rPr lang="vi-VN" sz="1400" dirty="0" err="1"/>
              <a:t>đường</a:t>
            </a:r>
            <a:r>
              <a:rPr lang="vi-VN" sz="1400" dirty="0"/>
              <a:t> đi </a:t>
            </a:r>
            <a:r>
              <a:rPr lang="vi-VN" sz="1400" dirty="0" err="1"/>
              <a:t>ngắn</a:t>
            </a:r>
            <a:r>
              <a:rPr lang="vi-VN" sz="1400" dirty="0"/>
              <a:t> </a:t>
            </a:r>
            <a:r>
              <a:rPr lang="vi-VN" sz="1400" dirty="0" err="1"/>
              <a:t>nhất</a:t>
            </a:r>
            <a:r>
              <a:rPr lang="vi-VN" sz="1400" dirty="0"/>
              <a:t> </a:t>
            </a:r>
            <a:r>
              <a:rPr lang="vi-VN" sz="1400" dirty="0" err="1"/>
              <a:t>đến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khác</a:t>
            </a:r>
            <a:r>
              <a:rPr lang="vi-VN" sz="1400" dirty="0"/>
              <a:t>. </a:t>
            </a:r>
            <a:r>
              <a:rPr lang="vi-VN" sz="1400" dirty="0" err="1"/>
              <a:t>Phép</a:t>
            </a:r>
            <a:r>
              <a:rPr lang="vi-VN" sz="1400" dirty="0"/>
              <a:t> đo </a:t>
            </a:r>
            <a:r>
              <a:rPr lang="vi-VN" sz="1400" dirty="0" err="1"/>
              <a:t>này</a:t>
            </a:r>
            <a:r>
              <a:rPr lang="vi-VN" sz="1400" dirty="0"/>
              <a:t> cho </a:t>
            </a:r>
            <a:r>
              <a:rPr lang="vi-VN" sz="1400" dirty="0" err="1"/>
              <a:t>thấy</a:t>
            </a:r>
            <a:r>
              <a:rPr lang="vi-VN" sz="1400" dirty="0"/>
              <a:t> </a:t>
            </a:r>
            <a:r>
              <a:rPr lang="vi-VN" sz="1400" dirty="0" err="1"/>
              <a:t>những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nào</a:t>
            </a:r>
            <a:r>
              <a:rPr lang="vi-VN" sz="1400" dirty="0"/>
              <a:t> </a:t>
            </a:r>
            <a:r>
              <a:rPr lang="vi-VN" sz="1400" dirty="0" err="1"/>
              <a:t>là</a:t>
            </a:r>
            <a:r>
              <a:rPr lang="vi-VN" sz="1400" dirty="0"/>
              <a:t> '</a:t>
            </a:r>
            <a:r>
              <a:rPr lang="vi-VN" sz="1400" dirty="0" err="1"/>
              <a:t>cầu</a:t>
            </a:r>
            <a:r>
              <a:rPr lang="vi-VN" sz="1400" dirty="0"/>
              <a:t> </a:t>
            </a:r>
            <a:r>
              <a:rPr lang="vi-VN" sz="1400" dirty="0" err="1"/>
              <a:t>nối</a:t>
            </a:r>
            <a:r>
              <a:rPr lang="vi-VN" sz="1400" dirty="0"/>
              <a:t>' </a:t>
            </a:r>
            <a:r>
              <a:rPr lang="vi-VN" sz="1400" dirty="0" err="1"/>
              <a:t>giữa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khác</a:t>
            </a:r>
            <a:r>
              <a:rPr lang="vi-VN" sz="1400" dirty="0"/>
              <a:t> trong </a:t>
            </a:r>
            <a:r>
              <a:rPr lang="vi-VN" sz="1400" dirty="0" err="1"/>
              <a:t>mạng</a:t>
            </a:r>
            <a:r>
              <a:rPr lang="vi-VN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vi-VN" sz="1400" dirty="0" err="1"/>
              <a:t>Nó</a:t>
            </a:r>
            <a:r>
              <a:rPr lang="vi-VN" sz="1400" dirty="0"/>
              <a:t> </a:t>
            </a:r>
            <a:r>
              <a:rPr lang="vi-VN" sz="1400" dirty="0" err="1"/>
              <a:t>thực</a:t>
            </a:r>
            <a:r>
              <a:rPr lang="vi-VN" sz="1400" dirty="0"/>
              <a:t> </a:t>
            </a:r>
            <a:r>
              <a:rPr lang="vi-VN" sz="1400" dirty="0" err="1"/>
              <a:t>hiện</a:t>
            </a:r>
            <a:r>
              <a:rPr lang="vi-VN" sz="1400" dirty="0"/>
              <a:t> </a:t>
            </a:r>
            <a:r>
              <a:rPr lang="vi-VN" sz="1400" dirty="0" err="1"/>
              <a:t>điều</a:t>
            </a:r>
            <a:r>
              <a:rPr lang="vi-VN" sz="1400" dirty="0"/>
              <a:t> </a:t>
            </a:r>
            <a:r>
              <a:rPr lang="vi-VN" sz="1400" dirty="0" err="1"/>
              <a:t>này</a:t>
            </a:r>
            <a:r>
              <a:rPr lang="vi-VN" sz="1400" dirty="0"/>
              <a:t> </a:t>
            </a:r>
            <a:r>
              <a:rPr lang="vi-VN" sz="1400" dirty="0" err="1"/>
              <a:t>bằng</a:t>
            </a:r>
            <a:r>
              <a:rPr lang="vi-VN" sz="1400" dirty="0"/>
              <a:t> </a:t>
            </a:r>
            <a:r>
              <a:rPr lang="vi-VN" sz="1400" dirty="0" err="1"/>
              <a:t>cách</a:t>
            </a:r>
            <a:r>
              <a:rPr lang="vi-VN" sz="1400" dirty="0"/>
              <a:t> </a:t>
            </a:r>
            <a:r>
              <a:rPr lang="vi-VN" sz="1400" dirty="0" err="1"/>
              <a:t>xác</a:t>
            </a:r>
            <a:r>
              <a:rPr lang="vi-VN" sz="1400" dirty="0"/>
              <a:t> </a:t>
            </a:r>
            <a:r>
              <a:rPr lang="vi-VN" sz="1400" dirty="0" err="1"/>
              <a:t>định</a:t>
            </a:r>
            <a:r>
              <a:rPr lang="vi-VN" sz="1400" dirty="0"/>
              <a:t> </a:t>
            </a:r>
            <a:r>
              <a:rPr lang="vi-VN" sz="1400" dirty="0" err="1"/>
              <a:t>tất</a:t>
            </a:r>
            <a:r>
              <a:rPr lang="vi-VN" sz="1400" dirty="0"/>
              <a:t> </a:t>
            </a:r>
            <a:r>
              <a:rPr lang="vi-VN" sz="1400" dirty="0" err="1"/>
              <a:t>cả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đường</a:t>
            </a:r>
            <a:r>
              <a:rPr lang="vi-VN" sz="1400" dirty="0"/>
              <a:t> đi </a:t>
            </a:r>
            <a:r>
              <a:rPr lang="vi-VN" sz="1400" dirty="0" err="1"/>
              <a:t>ngắn</a:t>
            </a:r>
            <a:r>
              <a:rPr lang="vi-VN" sz="1400" dirty="0"/>
              <a:t> </a:t>
            </a:r>
            <a:r>
              <a:rPr lang="vi-VN" sz="1400" dirty="0" err="1"/>
              <a:t>nhất</a:t>
            </a:r>
            <a:r>
              <a:rPr lang="vi-VN" sz="1400" dirty="0"/>
              <a:t> </a:t>
            </a:r>
            <a:r>
              <a:rPr lang="vi-VN" sz="1400" dirty="0" err="1"/>
              <a:t>và</a:t>
            </a:r>
            <a:r>
              <a:rPr lang="vi-VN" sz="1400" dirty="0"/>
              <a:t> sau </a:t>
            </a:r>
            <a:r>
              <a:rPr lang="vi-VN" sz="1400" dirty="0" err="1"/>
              <a:t>đó</a:t>
            </a:r>
            <a:r>
              <a:rPr lang="vi-VN" sz="1400" dirty="0"/>
              <a:t> </a:t>
            </a:r>
            <a:r>
              <a:rPr lang="vi-VN" sz="1400" dirty="0" err="1"/>
              <a:t>đếm</a:t>
            </a:r>
            <a:r>
              <a:rPr lang="vi-VN" sz="1400" dirty="0"/>
              <a:t> </a:t>
            </a:r>
            <a:r>
              <a:rPr lang="vi-VN" sz="1400" dirty="0" err="1"/>
              <a:t>số</a:t>
            </a:r>
            <a:r>
              <a:rPr lang="vi-VN" sz="1400" dirty="0"/>
              <a:t> </a:t>
            </a:r>
            <a:r>
              <a:rPr lang="vi-VN" sz="1400" dirty="0" err="1"/>
              <a:t>lần</a:t>
            </a:r>
            <a:r>
              <a:rPr lang="vi-VN" sz="1400" dirty="0"/>
              <a:t> </a:t>
            </a:r>
            <a:r>
              <a:rPr lang="vi-VN" sz="1400" dirty="0" err="1"/>
              <a:t>mỗi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rơi trên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.</a:t>
            </a:r>
          </a:p>
          <a:p>
            <a:pPr>
              <a:lnSpc>
                <a:spcPct val="150000"/>
              </a:lnSpc>
            </a:pPr>
            <a:r>
              <a:rPr lang="vi-VN" sz="1400" b="1" dirty="0"/>
              <a:t>Ý </a:t>
            </a:r>
            <a:r>
              <a:rPr lang="vi-VN" sz="1400" b="1" dirty="0" err="1"/>
              <a:t>nghĩa</a:t>
            </a:r>
            <a:r>
              <a:rPr lang="vi-VN" sz="1400" b="1" dirty="0"/>
              <a:t>: </a:t>
            </a:r>
            <a:r>
              <a:rPr lang="vi-VN" sz="1400" dirty="0" err="1"/>
              <a:t>Để</a:t>
            </a:r>
            <a:r>
              <a:rPr lang="vi-VN" sz="1400" dirty="0"/>
              <a:t> </a:t>
            </a:r>
            <a:r>
              <a:rPr lang="vi-VN" sz="1400" dirty="0" err="1"/>
              <a:t>tìm</a:t>
            </a:r>
            <a:r>
              <a:rPr lang="vi-VN" sz="1400" dirty="0"/>
              <a:t> </a:t>
            </a:r>
            <a:r>
              <a:rPr lang="vi-VN" sz="1400" dirty="0" err="1"/>
              <a:t>những</a:t>
            </a:r>
            <a:r>
              <a:rPr lang="vi-VN" sz="1400" dirty="0"/>
              <a:t> </a:t>
            </a:r>
            <a:r>
              <a:rPr lang="vi-VN" sz="1400" dirty="0" err="1"/>
              <a:t>cá</a:t>
            </a:r>
            <a:r>
              <a:rPr lang="vi-VN" sz="1400" dirty="0"/>
              <a:t> nhân </a:t>
            </a:r>
            <a:r>
              <a:rPr lang="vi-VN" sz="1400" dirty="0" err="1"/>
              <a:t>ảnh</a:t>
            </a:r>
            <a:r>
              <a:rPr lang="vi-VN" sz="1400" dirty="0"/>
              <a:t> </a:t>
            </a:r>
            <a:r>
              <a:rPr lang="vi-VN" sz="1400" dirty="0" err="1"/>
              <a:t>hưởng</a:t>
            </a:r>
            <a:r>
              <a:rPr lang="vi-VN" sz="1400" dirty="0"/>
              <a:t> </a:t>
            </a:r>
            <a:r>
              <a:rPr lang="vi-VN" sz="1400" dirty="0" err="1"/>
              <a:t>đến</a:t>
            </a:r>
            <a:r>
              <a:rPr lang="vi-VN" sz="1400" dirty="0"/>
              <a:t> </a:t>
            </a:r>
            <a:r>
              <a:rPr lang="vi-VN" sz="1400" dirty="0" err="1"/>
              <a:t>dòng</a:t>
            </a:r>
            <a:r>
              <a:rPr lang="vi-VN" sz="1400" dirty="0"/>
              <a:t> </a:t>
            </a:r>
            <a:r>
              <a:rPr lang="vi-VN" sz="1400" dirty="0" err="1"/>
              <a:t>chảy</a:t>
            </a:r>
            <a:r>
              <a:rPr lang="vi-VN" sz="1400" dirty="0"/>
              <a:t> xung quanh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hệ</a:t>
            </a:r>
            <a:r>
              <a:rPr lang="vi-VN" sz="1400" dirty="0"/>
              <a:t> </a:t>
            </a:r>
            <a:r>
              <a:rPr lang="vi-VN" sz="1400" dirty="0" err="1"/>
              <a:t>thống</a:t>
            </a:r>
            <a:r>
              <a:rPr lang="en-US" sz="1400" dirty="0"/>
              <a:t>/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có</a:t>
            </a:r>
            <a:r>
              <a:rPr lang="vi-VN" sz="1400" dirty="0"/>
              <a:t> </a:t>
            </a:r>
            <a:r>
              <a:rPr lang="vi-VN" sz="1400" dirty="0" err="1"/>
              <a:t>betweenness</a:t>
            </a:r>
            <a:r>
              <a:rPr lang="vi-VN" sz="1400" dirty="0"/>
              <a:t> cao </a:t>
            </a:r>
            <a:r>
              <a:rPr lang="vi-VN" sz="1400" dirty="0" err="1"/>
              <a:t>chỉ</a:t>
            </a:r>
            <a:r>
              <a:rPr lang="vi-VN" sz="1400" dirty="0"/>
              <a:t> ra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đó</a:t>
            </a:r>
            <a:r>
              <a:rPr lang="vi-VN" sz="1400" dirty="0"/>
              <a:t> </a:t>
            </a:r>
            <a:r>
              <a:rPr lang="vi-VN" sz="1400" dirty="0" err="1"/>
              <a:t>nắm</a:t>
            </a:r>
            <a:r>
              <a:rPr lang="vi-VN" sz="1400" dirty="0"/>
              <a:t> </a:t>
            </a:r>
            <a:r>
              <a:rPr lang="vi-VN" sz="1400" dirty="0" err="1"/>
              <a:t>quyền</a:t>
            </a:r>
            <a:r>
              <a:rPr lang="vi-VN" sz="1400" dirty="0"/>
              <a:t> </a:t>
            </a:r>
            <a:r>
              <a:rPr lang="vi-VN" sz="1400" dirty="0" err="1"/>
              <a:t>đối</a:t>
            </a:r>
            <a:r>
              <a:rPr lang="vi-VN" sz="1400" dirty="0"/>
              <a:t> </a:t>
            </a:r>
            <a:r>
              <a:rPr lang="vi-VN" sz="1400" dirty="0" err="1"/>
              <a:t>với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cụm</a:t>
            </a:r>
            <a:r>
              <a:rPr lang="vi-VN" sz="1400" dirty="0"/>
              <a:t> trong </a:t>
            </a:r>
            <a:r>
              <a:rPr lang="vi-VN" sz="1400" dirty="0" err="1"/>
              <a:t>mạng</a:t>
            </a:r>
            <a:r>
              <a:rPr lang="vi-VN" sz="1400" dirty="0"/>
              <a:t> </a:t>
            </a:r>
            <a:r>
              <a:rPr lang="vi-VN" sz="1400" dirty="0" err="1"/>
              <a:t>hoặc</a:t>
            </a:r>
            <a:r>
              <a:rPr lang="vi-VN" sz="1400" dirty="0"/>
              <a:t> </a:t>
            </a:r>
            <a:r>
              <a:rPr lang="vi-VN" sz="1400" dirty="0" err="1"/>
              <a:t>chỉ</a:t>
            </a:r>
            <a:r>
              <a:rPr lang="vi-VN" sz="1400" dirty="0"/>
              <a:t> </a:t>
            </a:r>
            <a:r>
              <a:rPr lang="vi-VN" sz="1400" dirty="0" err="1"/>
              <a:t>rằng</a:t>
            </a:r>
            <a:r>
              <a:rPr lang="vi-VN" sz="1400" dirty="0"/>
              <a:t> </a:t>
            </a:r>
            <a:r>
              <a:rPr lang="vi-VN" sz="1400" dirty="0" err="1"/>
              <a:t>họ</a:t>
            </a:r>
            <a:r>
              <a:rPr lang="vi-VN" sz="1400" dirty="0"/>
              <a:t> ở </a:t>
            </a:r>
            <a:r>
              <a:rPr lang="vi-VN" sz="1400" dirty="0" err="1"/>
              <a:t>viền</a:t>
            </a:r>
            <a:r>
              <a:rPr lang="vi-VN" sz="1400" dirty="0"/>
              <a:t> </a:t>
            </a:r>
            <a:r>
              <a:rPr lang="vi-VN" sz="1400" dirty="0" err="1"/>
              <a:t>của</a:t>
            </a:r>
            <a:r>
              <a:rPr lang="vi-VN" sz="1400" dirty="0"/>
              <a:t> </a:t>
            </a:r>
            <a:r>
              <a:rPr lang="vi-VN" sz="1400" dirty="0" err="1"/>
              <a:t>cả</a:t>
            </a:r>
            <a:r>
              <a:rPr lang="vi-VN" sz="1400" dirty="0"/>
              <a:t> hai </a:t>
            </a:r>
            <a:r>
              <a:rPr lang="vi-VN" sz="1400" dirty="0" err="1"/>
              <a:t>cụm</a:t>
            </a:r>
            <a:r>
              <a:rPr lang="vi-VN" sz="1400" dirty="0"/>
              <a:t>.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Betweenness</a:t>
            </a:r>
            <a:r>
              <a:rPr lang="vi-VN"/>
              <a:t> </a:t>
            </a:r>
            <a:r>
              <a:rPr lang="vi-VN" err="1"/>
              <a:t>Centrality</a:t>
            </a:r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2FA64EA-4C46-4A9B-B603-95FCE1236445}"/>
              </a:ext>
            </a:extLst>
          </p:cNvPr>
          <p:cNvPicPr/>
          <p:nvPr/>
        </p:nvPicPr>
        <p:blipFill rotWithShape="1">
          <a:blip r:embed="rId2"/>
          <a:srcRect l="13789" b="1832"/>
          <a:stretch/>
        </p:blipFill>
        <p:spPr bwMode="auto">
          <a:xfrm>
            <a:off x="2650415" y="3141980"/>
            <a:ext cx="1651635" cy="200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13FF8F8A-D8F6-40A5-8ABA-99F4461831A0}"/>
              </a:ext>
            </a:extLst>
          </p:cNvPr>
          <p:cNvPicPr/>
          <p:nvPr/>
        </p:nvPicPr>
        <p:blipFill rotWithShape="1">
          <a:blip r:embed="rId3"/>
          <a:srcRect l="899" t="1357" r="15780" b="47481"/>
          <a:stretch/>
        </p:blipFill>
        <p:spPr bwMode="auto">
          <a:xfrm>
            <a:off x="4300281" y="3148246"/>
            <a:ext cx="2357120" cy="1915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oogle Shape;2290;p48">
            <a:extLst>
              <a:ext uri="{FF2B5EF4-FFF2-40B4-BE49-F238E27FC236}">
                <a16:creationId xmlns:a16="http://schemas.microsoft.com/office/drawing/2014/main" id="{8DF27FD8-BA70-4CCA-8D8B-D5C59167F882}"/>
              </a:ext>
            </a:extLst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 flipH="1">
            <a:off x="162745" y="3551968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1;p48">
            <a:extLst>
              <a:ext uri="{FF2B5EF4-FFF2-40B4-BE49-F238E27FC236}">
                <a16:creationId xmlns:a16="http://schemas.microsoft.com/office/drawing/2014/main" id="{57435C32-FE9B-4F98-9C41-71FAC05AF1DA}"/>
              </a:ext>
            </a:extLst>
          </p:cNvPr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 rot="10800000" flipH="1">
            <a:off x="6676517" y="3567082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30;p48">
            <a:extLst>
              <a:ext uri="{FF2B5EF4-FFF2-40B4-BE49-F238E27FC236}">
                <a16:creationId xmlns:a16="http://schemas.microsoft.com/office/drawing/2014/main" id="{9C97E02A-946A-4077-ABA9-E6A9D5A89E2D}"/>
              </a:ext>
            </a:extLst>
          </p:cNvPr>
          <p:cNvSpPr txBox="1">
            <a:spLocks/>
          </p:cNvSpPr>
          <p:nvPr/>
        </p:nvSpPr>
        <p:spPr>
          <a:xfrm>
            <a:off x="121334" y="389091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Python</a:t>
            </a:r>
            <a:endParaRPr lang="en" b="1"/>
          </a:p>
        </p:txBody>
      </p:sp>
      <p:sp>
        <p:nvSpPr>
          <p:cNvPr id="9" name="Google Shape;2330;p48">
            <a:extLst>
              <a:ext uri="{FF2B5EF4-FFF2-40B4-BE49-F238E27FC236}">
                <a16:creationId xmlns:a16="http://schemas.microsoft.com/office/drawing/2014/main" id="{DFF3A186-D1F3-49DF-BBAD-B41F4A2D9483}"/>
              </a:ext>
            </a:extLst>
          </p:cNvPr>
          <p:cNvSpPr txBox="1">
            <a:spLocks/>
          </p:cNvSpPr>
          <p:nvPr/>
        </p:nvSpPr>
        <p:spPr>
          <a:xfrm>
            <a:off x="7282200" y="3830461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Gephi</a:t>
            </a:r>
            <a:endParaRPr lang="en" b="1"/>
          </a:p>
        </p:txBody>
      </p:sp>
    </p:spTree>
    <p:extLst>
      <p:ext uri="{BB962C8B-B14F-4D97-AF65-F5344CB8AC3E}">
        <p14:creationId xmlns:p14="http://schemas.microsoft.com/office/powerpoint/2010/main" val="294907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63893" y="2857981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Node</a:t>
            </a:r>
            <a:r>
              <a:rPr lang="vi-VN"/>
              <a:t> O6282 </a:t>
            </a:r>
            <a:r>
              <a:rPr lang="vi-VN" err="1"/>
              <a:t>xuất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ở trên </a:t>
            </a:r>
            <a:r>
              <a:rPr lang="vi-VN" err="1"/>
              <a:t>nhiều</a:t>
            </a:r>
            <a:r>
              <a:rPr lang="vi-VN"/>
              <a:t> </a:t>
            </a:r>
            <a:r>
              <a:rPr lang="vi-VN" err="1"/>
              <a:t>đường</a:t>
            </a:r>
            <a:r>
              <a:rPr lang="vi-VN"/>
              <a:t> </a:t>
            </a:r>
            <a:r>
              <a:rPr lang="vi-VN" err="1"/>
              <a:t>ngắn</a:t>
            </a:r>
            <a:r>
              <a:rPr lang="vi-VN"/>
              <a:t> </a:t>
            </a:r>
            <a:r>
              <a:rPr lang="vi-VN" err="1"/>
              <a:t>nhất</a:t>
            </a:r>
            <a:r>
              <a:rPr lang="vi-VN"/>
              <a:t> </a:t>
            </a:r>
            <a:r>
              <a:rPr lang="vi-VN" err="1"/>
              <a:t>nhất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cặp</a:t>
            </a:r>
            <a:r>
              <a:rPr lang="vi-VN"/>
              <a:t> </a:t>
            </a:r>
            <a:r>
              <a:rPr lang="vi-VN" err="1"/>
              <a:t>node</a:t>
            </a:r>
            <a:r>
              <a:rPr lang="vi-VN"/>
              <a:t> trong </a:t>
            </a:r>
            <a:r>
              <a:rPr lang="vi-VN" err="1"/>
              <a:t>mạng</a:t>
            </a: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511405"/>
            <a:ext cx="3908108" cy="1299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Node</a:t>
            </a:r>
            <a:r>
              <a:rPr lang="vi-VN"/>
              <a:t> O6282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betweeness</a:t>
            </a:r>
            <a:r>
              <a:rPr lang="vi-VN"/>
              <a:t> cao </a:t>
            </a:r>
            <a:r>
              <a:rPr lang="vi-VN" err="1"/>
              <a:t>nhất</a:t>
            </a:r>
            <a:endParaRPr/>
          </a:p>
        </p:txBody>
      </p:sp>
      <p:sp>
        <p:nvSpPr>
          <p:cNvPr id="13" name="Google Shape;2170;p41">
            <a:extLst>
              <a:ext uri="{FF2B5EF4-FFF2-40B4-BE49-F238E27FC236}">
                <a16:creationId xmlns:a16="http://schemas.microsoft.com/office/drawing/2014/main" id="{7C31A496-E46E-4EAF-AEE6-27457B579E3A}"/>
              </a:ext>
            </a:extLst>
          </p:cNvPr>
          <p:cNvSpPr txBox="1">
            <a:spLocks/>
          </p:cNvSpPr>
          <p:nvPr/>
        </p:nvSpPr>
        <p:spPr>
          <a:xfrm>
            <a:off x="1488868" y="788616"/>
            <a:ext cx="2584368" cy="39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vi-VN" err="1"/>
              <a:t>Neighbor</a:t>
            </a:r>
            <a:r>
              <a:rPr lang="vi-VN"/>
              <a:t> </a:t>
            </a:r>
            <a:r>
              <a:rPr lang="vi-VN" err="1"/>
              <a:t>of</a:t>
            </a:r>
            <a:r>
              <a:rPr lang="vi-VN"/>
              <a:t> </a:t>
            </a:r>
            <a:r>
              <a:rPr lang="vi-VN" err="1"/>
              <a:t>Neighbor</a:t>
            </a:r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A012F602-7572-4C1B-9616-14B5BC9FD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06"/>
          <a:stretch/>
        </p:blipFill>
        <p:spPr>
          <a:xfrm>
            <a:off x="4253946" y="0"/>
            <a:ext cx="4890054" cy="5143500"/>
          </a:xfrm>
          <a:prstGeom prst="rect">
            <a:avLst/>
          </a:prstGeom>
        </p:spPr>
      </p:pic>
      <p:cxnSp>
        <p:nvCxnSpPr>
          <p:cNvPr id="4" name="Đường kết nối Mũi tên Thẳng 3">
            <a:extLst>
              <a:ext uri="{FF2B5EF4-FFF2-40B4-BE49-F238E27FC236}">
                <a16:creationId xmlns:a16="http://schemas.microsoft.com/office/drawing/2014/main" id="{7B7028E6-6F9F-4E98-8054-75D5A72AC6AD}"/>
              </a:ext>
            </a:extLst>
          </p:cNvPr>
          <p:cNvCxnSpPr>
            <a:cxnSpLocks/>
          </p:cNvCxnSpPr>
          <p:nvPr/>
        </p:nvCxnSpPr>
        <p:spPr>
          <a:xfrm flipV="1">
            <a:off x="3725613" y="1005084"/>
            <a:ext cx="157186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kết nối Mũi tên Thẳng 9">
            <a:extLst>
              <a:ext uri="{FF2B5EF4-FFF2-40B4-BE49-F238E27FC236}">
                <a16:creationId xmlns:a16="http://schemas.microsoft.com/office/drawing/2014/main" id="{0AB21ED3-DDFF-425E-A98E-088A86AD169E}"/>
              </a:ext>
            </a:extLst>
          </p:cNvPr>
          <p:cNvCxnSpPr>
            <a:cxnSpLocks/>
          </p:cNvCxnSpPr>
          <p:nvPr/>
        </p:nvCxnSpPr>
        <p:spPr>
          <a:xfrm>
            <a:off x="3702942" y="1065540"/>
            <a:ext cx="929514" cy="9824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7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764" y="919824"/>
            <a:ext cx="7917679" cy="351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500" b="1" dirty="0"/>
              <a:t>Định nghĩa: </a:t>
            </a:r>
            <a:r>
              <a:rPr lang="vi-VN" sz="1500" dirty="0" err="1"/>
              <a:t>Độ</a:t>
            </a:r>
            <a:r>
              <a:rPr lang="vi-VN" sz="1500" dirty="0"/>
              <a:t> đo </a:t>
            </a:r>
            <a:r>
              <a:rPr lang="vi-VN" sz="1500" dirty="0" err="1"/>
              <a:t>closeness</a:t>
            </a:r>
            <a:r>
              <a:rPr lang="vi-VN" sz="1500" dirty="0"/>
              <a:t> </a:t>
            </a:r>
            <a:r>
              <a:rPr lang="vi-VN" sz="1500" dirty="0" err="1"/>
              <a:t>của</a:t>
            </a:r>
            <a:r>
              <a:rPr lang="vi-VN" sz="1500" dirty="0"/>
              <a:t> </a:t>
            </a:r>
            <a:r>
              <a:rPr lang="vi-VN" sz="1500" dirty="0" err="1"/>
              <a:t>mỗi</a:t>
            </a:r>
            <a:r>
              <a:rPr lang="vi-VN" sz="1500" dirty="0"/>
              <a:t> </a:t>
            </a:r>
            <a:r>
              <a:rPr lang="en-US" sz="1500" dirty="0"/>
              <a:t>nút </a:t>
            </a:r>
            <a:r>
              <a:rPr lang="en-US" sz="1500" dirty="0" err="1"/>
              <a:t>dựa</a:t>
            </a:r>
            <a:r>
              <a:rPr lang="en-US" sz="1500" dirty="0"/>
              <a:t> trên độ "</a:t>
            </a:r>
            <a:r>
              <a:rPr lang="en-US" sz="1500" dirty="0" err="1"/>
              <a:t>gần</a:t>
            </a:r>
            <a:r>
              <a:rPr lang="en-US" sz="1500" dirty="0"/>
              <a:t> </a:t>
            </a:r>
            <a:r>
              <a:rPr lang="en-US" sz="1500" dirty="0" err="1"/>
              <a:t>gũi</a:t>
            </a:r>
            <a:r>
              <a:rPr lang="en-US" sz="1500" dirty="0"/>
              <a:t>" </a:t>
            </a:r>
            <a:r>
              <a:rPr lang="en-US" sz="1500" dirty="0" err="1"/>
              <a:t>của</a:t>
            </a:r>
            <a:r>
              <a:rPr lang="en-US" sz="1500" dirty="0"/>
              <a:t> </a:t>
            </a:r>
            <a:r>
              <a:rPr lang="en-US" sz="1500" dirty="0" err="1"/>
              <a:t>chúng</a:t>
            </a:r>
            <a:r>
              <a:rPr lang="en-US" sz="1500" dirty="0"/>
              <a:t> với </a:t>
            </a:r>
            <a:r>
              <a:rPr lang="en-US" sz="1500" dirty="0" err="1"/>
              <a:t>tất</a:t>
            </a:r>
            <a:r>
              <a:rPr lang="en-US" sz="1500" dirty="0"/>
              <a:t> cả </a:t>
            </a:r>
            <a:r>
              <a:rPr lang="en-US" sz="1500" dirty="0" err="1"/>
              <a:t>các</a:t>
            </a:r>
            <a:r>
              <a:rPr lang="en-US" sz="1500" dirty="0"/>
              <a:t> nút </a:t>
            </a:r>
            <a:r>
              <a:rPr lang="en-US" sz="1500" dirty="0" err="1"/>
              <a:t>khác</a:t>
            </a:r>
            <a:r>
              <a:rPr lang="en-US" sz="1500" dirty="0"/>
              <a:t> trong </a:t>
            </a:r>
            <a:r>
              <a:rPr lang="en-US" sz="1500" dirty="0" err="1"/>
              <a:t>mạng</a:t>
            </a:r>
            <a:r>
              <a:rPr lang="en-US" sz="1500" dirty="0"/>
              <a:t>.</a:t>
            </a:r>
            <a:r>
              <a:rPr lang="vi-VN" sz="1500" dirty="0"/>
              <a:t>  </a:t>
            </a:r>
          </a:p>
          <a:p>
            <a:pPr>
              <a:lnSpc>
                <a:spcPct val="150000"/>
              </a:lnSpc>
            </a:pPr>
            <a:r>
              <a:rPr lang="vi-VN" sz="1500" b="1" dirty="0"/>
              <a:t>Ý </a:t>
            </a:r>
            <a:r>
              <a:rPr lang="vi-VN" sz="1500" b="1" dirty="0" err="1"/>
              <a:t>nghĩa</a:t>
            </a:r>
            <a:r>
              <a:rPr lang="vi-VN" sz="1500" b="1" dirty="0"/>
              <a:t>: </a:t>
            </a:r>
            <a:r>
              <a:rPr lang="vi-VN" sz="1500" dirty="0" err="1"/>
              <a:t>Độ</a:t>
            </a:r>
            <a:r>
              <a:rPr lang="vi-VN" sz="1500" dirty="0"/>
              <a:t> đo </a:t>
            </a:r>
            <a:r>
              <a:rPr lang="vi-VN" sz="1500" dirty="0" err="1"/>
              <a:t>giúp</a:t>
            </a:r>
            <a:r>
              <a:rPr lang="vi-VN" sz="1500" dirty="0"/>
              <a:t> </a:t>
            </a:r>
            <a:r>
              <a:rPr lang="vi-VN" sz="1500" dirty="0" err="1"/>
              <a:t>tìm</a:t>
            </a:r>
            <a:r>
              <a:rPr lang="vi-VN" sz="1500" dirty="0"/>
              <a:t> ra </a:t>
            </a:r>
            <a:r>
              <a:rPr lang="vi-VN" sz="1500" dirty="0" err="1"/>
              <a:t>những</a:t>
            </a:r>
            <a:r>
              <a:rPr lang="vi-VN" sz="1500" dirty="0"/>
              <a:t> </a:t>
            </a:r>
            <a:r>
              <a:rPr lang="vi-VN" sz="1500" dirty="0" err="1"/>
              <a:t>nút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tầm</a:t>
            </a:r>
            <a:r>
              <a:rPr lang="vi-VN" sz="1500" dirty="0"/>
              <a:t> </a:t>
            </a:r>
            <a:r>
              <a:rPr lang="vi-VN" sz="1500" dirty="0" err="1"/>
              <a:t>ảnh</a:t>
            </a:r>
            <a:r>
              <a:rPr lang="vi-VN" sz="1500" dirty="0"/>
              <a:t> </a:t>
            </a:r>
            <a:r>
              <a:rPr lang="vi-VN" sz="1500" dirty="0" err="1"/>
              <a:t>hưởng</a:t>
            </a:r>
            <a:r>
              <a:rPr lang="vi-VN" sz="1500" dirty="0"/>
              <a:t> </a:t>
            </a:r>
            <a:r>
              <a:rPr lang="vi-VN" sz="1500" dirty="0" err="1"/>
              <a:t>đến</a:t>
            </a:r>
            <a:r>
              <a:rPr lang="vi-VN" sz="1500" dirty="0"/>
              <a:t> </a:t>
            </a:r>
            <a:r>
              <a:rPr lang="vi-VN" sz="1500" dirty="0" err="1"/>
              <a:t>toàn</a:t>
            </a:r>
            <a:r>
              <a:rPr lang="vi-VN" sz="1500" dirty="0"/>
              <a:t> </a:t>
            </a:r>
            <a:r>
              <a:rPr lang="vi-VN" sz="1500" dirty="0" err="1"/>
              <a:t>bộ</a:t>
            </a:r>
            <a:r>
              <a:rPr lang="vi-VN" sz="1500" dirty="0"/>
              <a:t> </a:t>
            </a:r>
            <a:r>
              <a:rPr lang="vi-VN" sz="1500" dirty="0" err="1"/>
              <a:t>mạng</a:t>
            </a:r>
            <a:r>
              <a:rPr lang="vi-VN" sz="1500" dirty="0"/>
              <a:t> </a:t>
            </a:r>
            <a:r>
              <a:rPr lang="vi-VN" sz="1500" dirty="0" err="1"/>
              <a:t>một</a:t>
            </a:r>
            <a:r>
              <a:rPr lang="vi-VN" sz="1500" dirty="0"/>
              <a:t> </a:t>
            </a:r>
            <a:r>
              <a:rPr lang="vi-VN" sz="1500" dirty="0" err="1"/>
              <a:t>cách</a:t>
            </a:r>
            <a:r>
              <a:rPr lang="vi-VN" sz="1500" dirty="0"/>
              <a:t> nhanh </a:t>
            </a:r>
            <a:r>
              <a:rPr lang="vi-VN" sz="1500" dirty="0" err="1"/>
              <a:t>chóng</a:t>
            </a:r>
            <a:r>
              <a:rPr lang="vi-VN" sz="1500" dirty="0"/>
              <a:t> </a:t>
            </a:r>
            <a:r>
              <a:rPr lang="vi-VN" sz="1500" dirty="0" err="1"/>
              <a:t>nhất</a:t>
            </a:r>
            <a:r>
              <a:rPr lang="vi-VN" sz="1500" dirty="0"/>
              <a:t> nhưng trong </a:t>
            </a:r>
            <a:r>
              <a:rPr lang="vi-VN" sz="1500" dirty="0" err="1"/>
              <a:t>một</a:t>
            </a:r>
            <a:r>
              <a:rPr lang="vi-VN" sz="1500" dirty="0"/>
              <a:t> </a:t>
            </a:r>
            <a:r>
              <a:rPr lang="vi-VN" sz="1500" dirty="0" err="1"/>
              <a:t>mạng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tính</a:t>
            </a:r>
            <a:r>
              <a:rPr lang="vi-VN" sz="1500" dirty="0"/>
              <a:t> </a:t>
            </a:r>
            <a:r>
              <a:rPr lang="vi-VN" sz="1500" dirty="0" err="1"/>
              <a:t>kết</a:t>
            </a:r>
            <a:r>
              <a:rPr lang="vi-VN" sz="1500" dirty="0"/>
              <a:t> </a:t>
            </a:r>
            <a:r>
              <a:rPr lang="vi-VN" sz="1500" dirty="0" err="1"/>
              <a:t>nối</a:t>
            </a:r>
            <a:r>
              <a:rPr lang="vi-VN" sz="1500" dirty="0"/>
              <a:t> cao, </a:t>
            </a:r>
            <a:r>
              <a:rPr lang="vi-VN" sz="1500" dirty="0" err="1"/>
              <a:t>bạn</a:t>
            </a:r>
            <a:r>
              <a:rPr lang="vi-VN" sz="1500" dirty="0"/>
              <a:t> </a:t>
            </a:r>
            <a:r>
              <a:rPr lang="vi-VN" sz="1500" dirty="0" err="1"/>
              <a:t>thường</a:t>
            </a:r>
            <a:r>
              <a:rPr lang="vi-VN" sz="1500" dirty="0"/>
              <a:t> </a:t>
            </a:r>
            <a:r>
              <a:rPr lang="vi-VN" sz="1500" dirty="0" err="1"/>
              <a:t>sẽ</a:t>
            </a:r>
            <a:r>
              <a:rPr lang="vi-VN" sz="1500" dirty="0"/>
              <a:t> </a:t>
            </a:r>
            <a:r>
              <a:rPr lang="vi-VN" sz="1500" dirty="0" err="1"/>
              <a:t>thấy</a:t>
            </a:r>
            <a:r>
              <a:rPr lang="vi-VN" sz="1500" dirty="0"/>
              <a:t> </a:t>
            </a:r>
            <a:r>
              <a:rPr lang="vi-VN" sz="1500" dirty="0" err="1"/>
              <a:t>tất</a:t>
            </a:r>
            <a:r>
              <a:rPr lang="vi-VN" sz="1500" dirty="0"/>
              <a:t> </a:t>
            </a:r>
            <a:r>
              <a:rPr lang="vi-VN" sz="1500" dirty="0" err="1"/>
              <a:t>cả</a:t>
            </a:r>
            <a:r>
              <a:rPr lang="vi-VN" sz="1500" dirty="0"/>
              <a:t> </a:t>
            </a:r>
            <a:r>
              <a:rPr lang="vi-VN" sz="1500" dirty="0" err="1"/>
              <a:t>các</a:t>
            </a:r>
            <a:r>
              <a:rPr lang="vi-VN" sz="1500" dirty="0"/>
              <a:t> </a:t>
            </a:r>
            <a:r>
              <a:rPr lang="vi-VN" sz="1500" dirty="0" err="1"/>
              <a:t>nút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điểm</a:t>
            </a:r>
            <a:r>
              <a:rPr lang="vi-VN" sz="1500" dirty="0"/>
              <a:t> </a:t>
            </a:r>
            <a:r>
              <a:rPr lang="vi-VN" sz="1500" dirty="0" err="1"/>
              <a:t>giống</a:t>
            </a:r>
            <a:r>
              <a:rPr lang="vi-VN" sz="1500" dirty="0"/>
              <a:t> nhau. </a:t>
            </a:r>
            <a:r>
              <a:rPr lang="vi-VN" sz="1500" dirty="0" err="1"/>
              <a:t>Điều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thể</a:t>
            </a:r>
            <a:r>
              <a:rPr lang="vi-VN" sz="1500" dirty="0"/>
              <a:t> </a:t>
            </a:r>
            <a:r>
              <a:rPr lang="vi-VN" sz="1500" dirty="0" err="1"/>
              <a:t>hữu</a:t>
            </a:r>
            <a:r>
              <a:rPr lang="vi-VN" sz="1500" dirty="0"/>
              <a:t> </a:t>
            </a:r>
            <a:r>
              <a:rPr lang="vi-VN" sz="1500" dirty="0" err="1"/>
              <a:t>ích</a:t>
            </a:r>
            <a:r>
              <a:rPr lang="vi-VN" sz="1500" dirty="0"/>
              <a:t> hơn </a:t>
            </a:r>
            <a:r>
              <a:rPr lang="vi-VN" sz="1500" dirty="0" err="1"/>
              <a:t>là</a:t>
            </a:r>
            <a:r>
              <a:rPr lang="vi-VN" sz="1500" dirty="0"/>
              <a:t> </a:t>
            </a:r>
            <a:r>
              <a:rPr lang="vi-VN" sz="1500" dirty="0" err="1"/>
              <a:t>sử</a:t>
            </a:r>
            <a:r>
              <a:rPr lang="vi-VN" sz="1500" dirty="0"/>
              <a:t> </a:t>
            </a:r>
            <a:r>
              <a:rPr lang="vi-VN" sz="1500" dirty="0" err="1"/>
              <a:t>dụng</a:t>
            </a:r>
            <a:r>
              <a:rPr lang="vi-VN" sz="1500" dirty="0"/>
              <a:t> </a:t>
            </a:r>
            <a:r>
              <a:rPr lang="vi-VN" sz="1500" dirty="0" err="1"/>
              <a:t>Closeness</a:t>
            </a:r>
            <a:r>
              <a:rPr lang="vi-VN" sz="1500" dirty="0"/>
              <a:t> </a:t>
            </a:r>
            <a:r>
              <a:rPr lang="vi-VN" sz="1500" dirty="0" err="1"/>
              <a:t>để</a:t>
            </a:r>
            <a:r>
              <a:rPr lang="vi-VN" sz="1500" dirty="0"/>
              <a:t> </a:t>
            </a:r>
            <a:r>
              <a:rPr lang="vi-VN" sz="1500" dirty="0" err="1"/>
              <a:t>tìm</a:t>
            </a:r>
            <a:r>
              <a:rPr lang="vi-VN" sz="1500" dirty="0"/>
              <a:t> </a:t>
            </a:r>
            <a:r>
              <a:rPr lang="vi-VN" sz="1500" dirty="0" err="1"/>
              <a:t>những</a:t>
            </a:r>
            <a:r>
              <a:rPr lang="vi-VN" sz="1500" dirty="0"/>
              <a:t> </a:t>
            </a:r>
            <a:r>
              <a:rPr lang="vi-VN" sz="1500" dirty="0" err="1"/>
              <a:t>người</a:t>
            </a:r>
            <a:r>
              <a:rPr lang="vi-VN" sz="1500" dirty="0"/>
              <a:t> </a:t>
            </a:r>
            <a:r>
              <a:rPr lang="vi-VN" sz="1500" dirty="0" err="1"/>
              <a:t>có</a:t>
            </a:r>
            <a:r>
              <a:rPr lang="vi-VN" sz="1500" dirty="0"/>
              <a:t> </a:t>
            </a:r>
            <a:r>
              <a:rPr lang="vi-VN" sz="1500" dirty="0" err="1"/>
              <a:t>ảnh</a:t>
            </a:r>
            <a:r>
              <a:rPr lang="vi-VN" sz="1500" dirty="0"/>
              <a:t> </a:t>
            </a:r>
            <a:r>
              <a:rPr lang="vi-VN" sz="1500" dirty="0" err="1"/>
              <a:t>hưởng</a:t>
            </a:r>
            <a:r>
              <a:rPr lang="vi-VN" sz="1500" dirty="0"/>
              <a:t> trong </a:t>
            </a:r>
            <a:r>
              <a:rPr lang="vi-VN" sz="1500" dirty="0" err="1"/>
              <a:t>một</a:t>
            </a:r>
            <a:r>
              <a:rPr lang="vi-VN" sz="1500" dirty="0"/>
              <a:t> </a:t>
            </a:r>
            <a:r>
              <a:rPr lang="vi-VN" sz="1500" dirty="0" err="1"/>
              <a:t>nhóm</a:t>
            </a:r>
            <a:r>
              <a:rPr lang="vi-VN" sz="1500" dirty="0"/>
              <a:t> duy </a:t>
            </a:r>
            <a:r>
              <a:rPr lang="vi-VN" sz="1500" dirty="0" err="1"/>
              <a:t>nhất</a:t>
            </a:r>
            <a:r>
              <a:rPr lang="vi-VN" sz="1500" dirty="0"/>
              <a:t>.</a:t>
            </a:r>
            <a:endParaRPr lang="en-US" sz="1500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Closeness</a:t>
            </a:r>
            <a:r>
              <a:rPr lang="vi-VN" dirty="0"/>
              <a:t> </a:t>
            </a:r>
            <a:r>
              <a:rPr lang="vi-VN" dirty="0" err="1"/>
              <a:t>Centrality</a:t>
            </a:r>
            <a:endParaRPr lang="en-US" dirty="0"/>
          </a:p>
        </p:txBody>
      </p:sp>
      <p:pic>
        <p:nvPicPr>
          <p:cNvPr id="6" name="Google Shape;2290;p48">
            <a:extLst>
              <a:ext uri="{FF2B5EF4-FFF2-40B4-BE49-F238E27FC236}">
                <a16:creationId xmlns:a16="http://schemas.microsoft.com/office/drawing/2014/main" id="{8DF27FD8-BA70-4CCA-8D8B-D5C59167F882}"/>
              </a:ext>
            </a:extLst>
          </p:cNvPr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flipH="1">
            <a:off x="162745" y="3551968"/>
            <a:ext cx="2467483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1;p48">
            <a:extLst>
              <a:ext uri="{FF2B5EF4-FFF2-40B4-BE49-F238E27FC236}">
                <a16:creationId xmlns:a16="http://schemas.microsoft.com/office/drawing/2014/main" id="{57435C32-FE9B-4F98-9C41-71FAC05AF1DA}"/>
              </a:ext>
            </a:extLst>
          </p:cNvPr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10800000" flipH="1">
            <a:off x="6676517" y="3567082"/>
            <a:ext cx="2467483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30;p48">
            <a:extLst>
              <a:ext uri="{FF2B5EF4-FFF2-40B4-BE49-F238E27FC236}">
                <a16:creationId xmlns:a16="http://schemas.microsoft.com/office/drawing/2014/main" id="{9C97E02A-946A-4077-ABA9-E6A9D5A89E2D}"/>
              </a:ext>
            </a:extLst>
          </p:cNvPr>
          <p:cNvSpPr txBox="1">
            <a:spLocks/>
          </p:cNvSpPr>
          <p:nvPr/>
        </p:nvSpPr>
        <p:spPr>
          <a:xfrm>
            <a:off x="121334" y="389091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Python</a:t>
            </a:r>
            <a:endParaRPr lang="en" b="1"/>
          </a:p>
        </p:txBody>
      </p:sp>
      <p:sp>
        <p:nvSpPr>
          <p:cNvPr id="9" name="Google Shape;2330;p48">
            <a:extLst>
              <a:ext uri="{FF2B5EF4-FFF2-40B4-BE49-F238E27FC236}">
                <a16:creationId xmlns:a16="http://schemas.microsoft.com/office/drawing/2014/main" id="{DFF3A186-D1F3-49DF-BBAD-B41F4A2D9483}"/>
              </a:ext>
            </a:extLst>
          </p:cNvPr>
          <p:cNvSpPr txBox="1">
            <a:spLocks/>
          </p:cNvSpPr>
          <p:nvPr/>
        </p:nvSpPr>
        <p:spPr>
          <a:xfrm>
            <a:off x="7282200" y="3830461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Gephi</a:t>
            </a:r>
            <a:endParaRPr lang="en" b="1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BB463F0F-70BA-4DBE-AF39-59E50CFF53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61287" y="3096260"/>
            <a:ext cx="1490345" cy="2047240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007F5D8E-C321-4EA2-8B5E-2A74585E832F}"/>
              </a:ext>
            </a:extLst>
          </p:cNvPr>
          <p:cNvPicPr/>
          <p:nvPr/>
        </p:nvPicPr>
        <p:blipFill rotWithShape="1">
          <a:blip r:embed="rId5"/>
          <a:srcRect b="45966"/>
          <a:stretch/>
        </p:blipFill>
        <p:spPr bwMode="auto">
          <a:xfrm>
            <a:off x="4413502" y="3136900"/>
            <a:ext cx="2085340" cy="2006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784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301156" y="2888209"/>
            <a:ext cx="3401786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Những</a:t>
            </a:r>
            <a:r>
              <a:rPr lang="vi-VN"/>
              <a:t> </a:t>
            </a:r>
            <a:r>
              <a:rPr lang="vi-VN" err="1"/>
              <a:t>node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sức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trong </a:t>
            </a:r>
            <a:r>
              <a:rPr lang="vi-VN" err="1"/>
              <a:t>mạng</a:t>
            </a:r>
            <a:r>
              <a:rPr lang="vi-VN"/>
              <a:t>/</a:t>
            </a:r>
            <a:r>
              <a:rPr lang="vi-VN" err="1"/>
              <a:t>cụm</a:t>
            </a:r>
            <a:r>
              <a:rPr lang="vi-VN"/>
              <a:t> </a:t>
            </a:r>
            <a:r>
              <a:rPr lang="vi-VN" err="1"/>
              <a:t>chứa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endParaRPr/>
          </a:p>
        </p:txBody>
      </p:sp>
      <p:sp>
        <p:nvSpPr>
          <p:cNvPr id="2172" name="Google Shape;2172;p41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317395" y="521435"/>
            <a:ext cx="3529131" cy="2289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node</a:t>
            </a:r>
            <a:br>
              <a:rPr lang="vi-VN"/>
            </a:br>
            <a:r>
              <a:rPr lang="vi-VN"/>
              <a:t>O4449, O6282, O0186, O5635 </a:t>
            </a:r>
            <a:br>
              <a:rPr lang="vi-VN"/>
            </a:b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closeness</a:t>
            </a:r>
            <a:r>
              <a:rPr lang="vi-VN"/>
              <a:t> cao </a:t>
            </a:r>
            <a:r>
              <a:rPr lang="vi-VN" err="1"/>
              <a:t>nhất</a:t>
            </a:r>
            <a:endParaRPr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FAE7CC2-5630-4A64-8480-E401CA36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71" y="0"/>
            <a:ext cx="5529429" cy="5143500"/>
          </a:xfrm>
          <a:prstGeom prst="rect">
            <a:avLst/>
          </a:prstGeom>
        </p:spPr>
      </p:pic>
      <p:cxnSp>
        <p:nvCxnSpPr>
          <p:cNvPr id="12" name="Đường kết nối Mũi tên Thẳng 11">
            <a:extLst>
              <a:ext uri="{FF2B5EF4-FFF2-40B4-BE49-F238E27FC236}">
                <a16:creationId xmlns:a16="http://schemas.microsoft.com/office/drawing/2014/main" id="{02815007-18A5-403F-B558-75E86D029A83}"/>
              </a:ext>
            </a:extLst>
          </p:cNvPr>
          <p:cNvCxnSpPr>
            <a:cxnSpLocks/>
          </p:cNvCxnSpPr>
          <p:nvPr/>
        </p:nvCxnSpPr>
        <p:spPr>
          <a:xfrm flipV="1">
            <a:off x="3582030" y="309838"/>
            <a:ext cx="1292251" cy="8237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1E8A9FB2-38C2-4B74-81B9-F68D13FB9181}"/>
              </a:ext>
            </a:extLst>
          </p:cNvPr>
          <p:cNvCxnSpPr>
            <a:cxnSpLocks/>
          </p:cNvCxnSpPr>
          <p:nvPr/>
        </p:nvCxnSpPr>
        <p:spPr>
          <a:xfrm>
            <a:off x="3574473" y="1201567"/>
            <a:ext cx="1821243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39E245EE-FA7B-462E-B066-8C68EB9AAB57}"/>
              </a:ext>
            </a:extLst>
          </p:cNvPr>
          <p:cNvCxnSpPr>
            <a:cxnSpLocks/>
          </p:cNvCxnSpPr>
          <p:nvPr/>
        </p:nvCxnSpPr>
        <p:spPr>
          <a:xfrm>
            <a:off x="3544245" y="1156225"/>
            <a:ext cx="2425805" cy="6650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kết nối Mũi tên Thẳng 22">
            <a:extLst>
              <a:ext uri="{FF2B5EF4-FFF2-40B4-BE49-F238E27FC236}">
                <a16:creationId xmlns:a16="http://schemas.microsoft.com/office/drawing/2014/main" id="{DD5374E3-AE12-4BA4-9F6C-1553AA756D70}"/>
              </a:ext>
            </a:extLst>
          </p:cNvPr>
          <p:cNvCxnSpPr>
            <a:cxnSpLocks/>
          </p:cNvCxnSpPr>
          <p:nvPr/>
        </p:nvCxnSpPr>
        <p:spPr>
          <a:xfrm>
            <a:off x="3566916" y="1141111"/>
            <a:ext cx="3476231" cy="6121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764" y="919824"/>
            <a:ext cx="7917679" cy="351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b="1" dirty="0"/>
              <a:t>Định nghĩa: </a:t>
            </a:r>
            <a:r>
              <a:rPr lang="vi-VN" sz="1400" dirty="0" err="1"/>
              <a:t>Giống</a:t>
            </a:r>
            <a:r>
              <a:rPr lang="vi-VN" sz="1400" dirty="0"/>
              <a:t> như </a:t>
            </a:r>
            <a:r>
              <a:rPr lang="en-US" sz="1400" dirty="0"/>
              <a:t>degree centrality</a:t>
            </a:r>
            <a:r>
              <a:rPr lang="vi-VN" sz="1400" dirty="0"/>
              <a:t>, </a:t>
            </a:r>
            <a:r>
              <a:rPr lang="vi-VN" sz="1400" dirty="0" err="1"/>
              <a:t>EigenCentrality</a:t>
            </a:r>
            <a:r>
              <a:rPr lang="vi-VN" sz="1400" dirty="0"/>
              <a:t> đo </a:t>
            </a:r>
            <a:r>
              <a:rPr lang="vi-VN" sz="1400" dirty="0" err="1"/>
              <a:t>lường</a:t>
            </a:r>
            <a:r>
              <a:rPr lang="vi-VN" sz="1400" dirty="0"/>
              <a:t> </a:t>
            </a:r>
            <a:r>
              <a:rPr lang="vi-VN" sz="1400" dirty="0" err="1"/>
              <a:t>ảnh</a:t>
            </a:r>
            <a:r>
              <a:rPr lang="vi-VN" sz="1400" dirty="0"/>
              <a:t> </a:t>
            </a:r>
            <a:r>
              <a:rPr lang="vi-VN" sz="1400" dirty="0" err="1"/>
              <a:t>hưởng</a:t>
            </a:r>
            <a:r>
              <a:rPr lang="vi-VN" sz="1400" dirty="0"/>
              <a:t> </a:t>
            </a:r>
            <a:r>
              <a:rPr lang="vi-VN" sz="1400" dirty="0" err="1"/>
              <a:t>của</a:t>
            </a:r>
            <a:r>
              <a:rPr lang="vi-VN" sz="1400" dirty="0"/>
              <a:t>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dựa</a:t>
            </a:r>
            <a:r>
              <a:rPr lang="vi-VN" sz="1400" dirty="0"/>
              <a:t> trên </a:t>
            </a:r>
            <a:r>
              <a:rPr lang="vi-VN" sz="1400" dirty="0" err="1"/>
              <a:t>số</a:t>
            </a:r>
            <a:r>
              <a:rPr lang="vi-VN" sz="1400" dirty="0"/>
              <a:t> </a:t>
            </a:r>
            <a:r>
              <a:rPr lang="vi-VN" sz="1400" dirty="0" err="1"/>
              <a:t>lượng</a:t>
            </a:r>
            <a:r>
              <a:rPr lang="vi-VN" sz="1400" dirty="0"/>
              <a:t> liên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mà</a:t>
            </a:r>
            <a:r>
              <a:rPr lang="vi-VN" sz="1400" dirty="0"/>
              <a:t> </a:t>
            </a:r>
            <a:r>
              <a:rPr lang="vi-VN" sz="1400" dirty="0" err="1"/>
              <a:t>nó</a:t>
            </a:r>
            <a:r>
              <a:rPr lang="vi-VN" sz="1400" dirty="0"/>
              <a:t> </a:t>
            </a:r>
            <a:r>
              <a:rPr lang="vi-VN" sz="1400" dirty="0" err="1"/>
              <a:t>có</a:t>
            </a:r>
            <a:r>
              <a:rPr lang="vi-VN" sz="1400" dirty="0"/>
              <a:t> </a:t>
            </a:r>
            <a:r>
              <a:rPr lang="vi-VN" sz="1400" dirty="0" err="1"/>
              <a:t>với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khác</a:t>
            </a:r>
            <a:r>
              <a:rPr lang="vi-VN" sz="1400" dirty="0"/>
              <a:t> trong </a:t>
            </a:r>
            <a:r>
              <a:rPr lang="vi-VN" sz="1400" dirty="0" err="1"/>
              <a:t>mạng</a:t>
            </a:r>
            <a:r>
              <a:rPr lang="vi-VN" sz="1400" dirty="0"/>
              <a:t>. Sau </a:t>
            </a:r>
            <a:r>
              <a:rPr lang="vi-VN" sz="1400" dirty="0" err="1"/>
              <a:t>đó</a:t>
            </a:r>
            <a:r>
              <a:rPr lang="vi-VN" sz="1400" dirty="0"/>
              <a:t>, </a:t>
            </a:r>
            <a:r>
              <a:rPr lang="vi-VN" sz="1400" dirty="0" err="1"/>
              <a:t>EigenCentrality</a:t>
            </a:r>
            <a:r>
              <a:rPr lang="vi-VN" sz="1400" dirty="0"/>
              <a:t> </a:t>
            </a:r>
            <a:r>
              <a:rPr lang="vi-VN" sz="1400" dirty="0" err="1"/>
              <a:t>còn</a:t>
            </a:r>
            <a:r>
              <a:rPr lang="vi-VN" sz="1400" dirty="0"/>
              <a:t> </a:t>
            </a:r>
            <a:r>
              <a:rPr lang="vi-VN" sz="1400" dirty="0" err="1"/>
              <a:t>tiến</a:t>
            </a:r>
            <a:r>
              <a:rPr lang="vi-VN" sz="1400" dirty="0"/>
              <a:t> thêm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bước</a:t>
            </a:r>
            <a:r>
              <a:rPr lang="vi-VN" sz="1400" dirty="0"/>
              <a:t> </a:t>
            </a:r>
            <a:r>
              <a:rPr lang="vi-VN" sz="1400" dirty="0" err="1"/>
              <a:t>nữa</a:t>
            </a:r>
            <a:r>
              <a:rPr lang="vi-VN" sz="1400" dirty="0"/>
              <a:t> </a:t>
            </a:r>
            <a:r>
              <a:rPr lang="vi-VN" sz="1400" dirty="0" err="1"/>
              <a:t>bằng</a:t>
            </a:r>
            <a:r>
              <a:rPr lang="vi-VN" sz="1400" dirty="0"/>
              <a:t> </a:t>
            </a:r>
            <a:r>
              <a:rPr lang="vi-VN" sz="1400" dirty="0" err="1"/>
              <a:t>cách</a:t>
            </a:r>
            <a:r>
              <a:rPr lang="vi-VN" sz="1400" dirty="0"/>
              <a:t> </a:t>
            </a:r>
            <a:r>
              <a:rPr lang="vi-VN" sz="1400" dirty="0" err="1"/>
              <a:t>tính</a:t>
            </a:r>
            <a:r>
              <a:rPr lang="vi-VN" sz="1400" dirty="0"/>
              <a:t> </a:t>
            </a:r>
            <a:r>
              <a:rPr lang="vi-VN" sz="1400" dirty="0" err="1"/>
              <a:t>đến</a:t>
            </a:r>
            <a:r>
              <a:rPr lang="vi-VN" sz="1400" dirty="0"/>
              <a:t> </a:t>
            </a:r>
            <a:r>
              <a:rPr lang="vi-VN" sz="1400" dirty="0" err="1"/>
              <a:t>mức</a:t>
            </a:r>
            <a:r>
              <a:rPr lang="vi-VN" sz="1400" dirty="0"/>
              <a:t> </a:t>
            </a:r>
            <a:r>
              <a:rPr lang="vi-VN" sz="1400" dirty="0" err="1"/>
              <a:t>độ</a:t>
            </a:r>
            <a:r>
              <a:rPr lang="vi-VN" sz="1400" dirty="0"/>
              <a:t>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nối</a:t>
            </a:r>
            <a:r>
              <a:rPr lang="vi-VN" sz="1400" dirty="0"/>
              <a:t> </a:t>
            </a:r>
            <a:r>
              <a:rPr lang="vi-VN" sz="1400" dirty="0" err="1"/>
              <a:t>của</a:t>
            </a:r>
            <a:r>
              <a:rPr lang="vi-VN" sz="1400" dirty="0"/>
              <a:t>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và</a:t>
            </a:r>
            <a:r>
              <a:rPr lang="vi-VN" sz="1400" dirty="0"/>
              <a:t> </a:t>
            </a:r>
            <a:r>
              <a:rPr lang="vi-VN" sz="1400" dirty="0" err="1"/>
              <a:t>số</a:t>
            </a:r>
            <a:r>
              <a:rPr lang="vi-VN" sz="1400" dirty="0"/>
              <a:t> </a:t>
            </a:r>
            <a:r>
              <a:rPr lang="vi-VN" sz="1400" dirty="0" err="1"/>
              <a:t>lượng</a:t>
            </a:r>
            <a:r>
              <a:rPr lang="vi-VN" sz="1400" dirty="0"/>
              <a:t> liên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mà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nối</a:t>
            </a:r>
            <a:r>
              <a:rPr lang="vi-VN" sz="1400" dirty="0"/>
              <a:t> </a:t>
            </a:r>
            <a:r>
              <a:rPr lang="vi-VN" sz="1400" dirty="0" err="1"/>
              <a:t>của</a:t>
            </a:r>
            <a:r>
              <a:rPr lang="vi-VN" sz="1400" dirty="0"/>
              <a:t> </a:t>
            </a:r>
            <a:r>
              <a:rPr lang="vi-VN" sz="1400" dirty="0" err="1"/>
              <a:t>chúng</a:t>
            </a:r>
            <a:r>
              <a:rPr lang="vi-VN" sz="1400" dirty="0"/>
              <a:t> </a:t>
            </a:r>
            <a:r>
              <a:rPr lang="vi-VN" sz="1400" dirty="0" err="1"/>
              <a:t>có</a:t>
            </a:r>
            <a:r>
              <a:rPr lang="vi-VN" sz="1400" dirty="0"/>
              <a:t>, </a:t>
            </a:r>
            <a:r>
              <a:rPr lang="vi-VN" sz="1400" dirty="0" err="1"/>
              <a:t>v.v</a:t>
            </a:r>
            <a:r>
              <a:rPr lang="vi-VN" sz="1400" dirty="0"/>
              <a:t>. thông qua </a:t>
            </a:r>
            <a:r>
              <a:rPr lang="vi-VN" sz="1400" dirty="0" err="1"/>
              <a:t>mạng</a:t>
            </a:r>
            <a:r>
              <a:rPr lang="vi-VN" sz="1400" dirty="0"/>
              <a:t>. </a:t>
            </a:r>
          </a:p>
          <a:p>
            <a:pPr>
              <a:lnSpc>
                <a:spcPct val="150000"/>
              </a:lnSpc>
            </a:pPr>
            <a:r>
              <a:rPr lang="vi-VN" sz="1400" b="1" dirty="0"/>
              <a:t>Ý </a:t>
            </a:r>
            <a:r>
              <a:rPr lang="vi-VN" sz="1400" b="1" dirty="0" err="1"/>
              <a:t>nghĩa</a:t>
            </a:r>
            <a:r>
              <a:rPr lang="vi-VN" sz="1400" b="1" dirty="0"/>
              <a:t>: </a:t>
            </a:r>
            <a:r>
              <a:rPr lang="vi-VN" sz="1400" dirty="0" err="1"/>
              <a:t>Bằng</a:t>
            </a:r>
            <a:r>
              <a:rPr lang="vi-VN" sz="1400" dirty="0"/>
              <a:t> </a:t>
            </a:r>
            <a:r>
              <a:rPr lang="vi-VN" sz="1400" dirty="0" err="1"/>
              <a:t>cách</a:t>
            </a:r>
            <a:r>
              <a:rPr lang="vi-VN" sz="1400" dirty="0"/>
              <a:t> </a:t>
            </a:r>
            <a:r>
              <a:rPr lang="vi-VN" sz="1400" dirty="0" err="1"/>
              <a:t>tính</a:t>
            </a:r>
            <a:r>
              <a:rPr lang="vi-VN" sz="1400" dirty="0"/>
              <a:t> </a:t>
            </a:r>
            <a:r>
              <a:rPr lang="vi-VN" sz="1400" dirty="0" err="1"/>
              <a:t>toán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nối</a:t>
            </a:r>
            <a:r>
              <a:rPr lang="vi-VN" sz="1400" dirty="0"/>
              <a:t> </a:t>
            </a:r>
            <a:r>
              <a:rPr lang="vi-VN" sz="1400" dirty="0" err="1"/>
              <a:t>mở</a:t>
            </a:r>
            <a:r>
              <a:rPr lang="vi-VN" sz="1400" dirty="0"/>
              <a:t> </a:t>
            </a:r>
            <a:r>
              <a:rPr lang="vi-VN" sz="1400" dirty="0" err="1"/>
              <a:t>rộng</a:t>
            </a:r>
            <a:r>
              <a:rPr lang="vi-VN" sz="1400" dirty="0"/>
              <a:t> </a:t>
            </a:r>
            <a:r>
              <a:rPr lang="vi-VN" sz="1400" dirty="0" err="1"/>
              <a:t>của</a:t>
            </a:r>
            <a:r>
              <a:rPr lang="vi-VN" sz="1400" dirty="0"/>
              <a:t> </a:t>
            </a:r>
            <a:r>
              <a:rPr lang="vi-VN" sz="1400" dirty="0" err="1"/>
              <a:t>một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, </a:t>
            </a:r>
            <a:r>
              <a:rPr lang="vi-VN" sz="1400" dirty="0" err="1"/>
              <a:t>EigenCentrality</a:t>
            </a:r>
            <a:r>
              <a:rPr lang="vi-VN" sz="1400" dirty="0"/>
              <a:t> </a:t>
            </a:r>
            <a:r>
              <a:rPr lang="vi-VN" sz="1400" dirty="0" err="1"/>
              <a:t>có</a:t>
            </a:r>
            <a:r>
              <a:rPr lang="vi-VN" sz="1400" dirty="0"/>
              <a:t> </a:t>
            </a:r>
            <a:r>
              <a:rPr lang="vi-VN" sz="1400" dirty="0" err="1"/>
              <a:t>thể</a:t>
            </a:r>
            <a:r>
              <a:rPr lang="vi-VN" sz="1400" dirty="0"/>
              <a:t> </a:t>
            </a:r>
            <a:r>
              <a:rPr lang="vi-VN" sz="1400" dirty="0" err="1"/>
              <a:t>xác</a:t>
            </a:r>
            <a:r>
              <a:rPr lang="vi-VN" sz="1400" dirty="0"/>
              <a:t> </a:t>
            </a:r>
            <a:r>
              <a:rPr lang="vi-VN" sz="1400" dirty="0" err="1"/>
              <a:t>định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có</a:t>
            </a:r>
            <a:r>
              <a:rPr lang="vi-VN" sz="1400" dirty="0"/>
              <a:t> </a:t>
            </a:r>
            <a:r>
              <a:rPr lang="vi-VN" sz="1400" dirty="0" err="1"/>
              <a:t>ảnh</a:t>
            </a:r>
            <a:r>
              <a:rPr lang="vi-VN" sz="1400" dirty="0"/>
              <a:t> </a:t>
            </a:r>
            <a:r>
              <a:rPr lang="vi-VN" sz="1400" dirty="0" err="1"/>
              <a:t>hưởng</a:t>
            </a:r>
            <a:r>
              <a:rPr lang="vi-VN" sz="1400" dirty="0"/>
              <a:t> trên </a:t>
            </a:r>
            <a:r>
              <a:rPr lang="vi-VN" sz="1400" dirty="0" err="1"/>
              <a:t>toàn</a:t>
            </a:r>
            <a:r>
              <a:rPr lang="vi-VN" sz="1400" dirty="0"/>
              <a:t> </a:t>
            </a:r>
            <a:r>
              <a:rPr lang="vi-VN" sz="1400" dirty="0" err="1"/>
              <a:t>mạng</a:t>
            </a:r>
            <a:r>
              <a:rPr lang="vi-VN" sz="1400" dirty="0"/>
              <a:t> </a:t>
            </a:r>
            <a:r>
              <a:rPr lang="vi-VN" sz="1400" dirty="0" err="1"/>
              <a:t>chứ</a:t>
            </a:r>
            <a:r>
              <a:rPr lang="vi-VN" sz="1400" dirty="0"/>
              <a:t> không </a:t>
            </a:r>
            <a:r>
              <a:rPr lang="vi-VN" sz="1400" dirty="0" err="1"/>
              <a:t>chỉ</a:t>
            </a:r>
            <a:r>
              <a:rPr lang="vi-VN" sz="1400" dirty="0"/>
              <a:t> </a:t>
            </a:r>
            <a:r>
              <a:rPr lang="vi-VN" sz="1400" dirty="0" err="1"/>
              <a:t>những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</a:t>
            </a:r>
            <a:r>
              <a:rPr lang="vi-VN" sz="1400" dirty="0" err="1"/>
              <a:t>được</a:t>
            </a:r>
            <a:r>
              <a:rPr lang="vi-VN" sz="1400" dirty="0"/>
              <a:t> </a:t>
            </a:r>
            <a:r>
              <a:rPr lang="vi-VN" sz="1400" dirty="0" err="1"/>
              <a:t>kết</a:t>
            </a:r>
            <a:r>
              <a:rPr lang="vi-VN" sz="1400" dirty="0"/>
              <a:t> </a:t>
            </a:r>
            <a:r>
              <a:rPr lang="vi-VN" sz="1400" dirty="0" err="1"/>
              <a:t>nối</a:t>
            </a:r>
            <a:r>
              <a:rPr lang="vi-VN" sz="1400" dirty="0"/>
              <a:t> </a:t>
            </a:r>
            <a:r>
              <a:rPr lang="vi-VN" sz="1400" dirty="0" err="1"/>
              <a:t>trực</a:t>
            </a:r>
            <a:r>
              <a:rPr lang="vi-VN" sz="1400" dirty="0"/>
              <a:t> </a:t>
            </a:r>
            <a:r>
              <a:rPr lang="vi-VN" sz="1400" dirty="0" err="1"/>
              <a:t>tiếp</a:t>
            </a:r>
            <a:r>
              <a:rPr lang="vi-VN" sz="1400" dirty="0"/>
              <a:t> </a:t>
            </a:r>
            <a:r>
              <a:rPr lang="vi-VN" sz="1400" dirty="0" err="1"/>
              <a:t>với</a:t>
            </a:r>
            <a:r>
              <a:rPr lang="vi-VN" sz="1400" dirty="0"/>
              <a:t> </a:t>
            </a:r>
            <a:r>
              <a:rPr lang="vi-VN" sz="1400" dirty="0" err="1"/>
              <a:t>nó</a:t>
            </a:r>
            <a:r>
              <a:rPr lang="vi-VN" sz="1400" dirty="0"/>
              <a:t>.</a:t>
            </a:r>
          </a:p>
          <a:p>
            <a:pPr>
              <a:lnSpc>
                <a:spcPct val="150000"/>
              </a:lnSpc>
            </a:pPr>
            <a:endParaRPr lang="en-US" sz="1400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Eigen</a:t>
            </a:r>
            <a:r>
              <a:rPr lang="vi-VN" dirty="0" err="1"/>
              <a:t>vector</a:t>
            </a:r>
            <a:r>
              <a:rPr lang="vi-VN" dirty="0"/>
              <a:t> </a:t>
            </a:r>
            <a:r>
              <a:rPr lang="en-US" dirty="0"/>
              <a:t>Centrality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B9950C77-A623-4527-9853-33668EE1255A}"/>
              </a:ext>
            </a:extLst>
          </p:cNvPr>
          <p:cNvGrpSpPr/>
          <p:nvPr/>
        </p:nvGrpSpPr>
        <p:grpSpPr>
          <a:xfrm>
            <a:off x="121334" y="3551968"/>
            <a:ext cx="2508894" cy="1145078"/>
            <a:chOff x="121334" y="3551968"/>
            <a:chExt cx="2508894" cy="1145078"/>
          </a:xfrm>
        </p:grpSpPr>
        <p:pic>
          <p:nvPicPr>
            <p:cNvPr id="6" name="Google Shape;2290;p48">
              <a:extLst>
                <a:ext uri="{FF2B5EF4-FFF2-40B4-BE49-F238E27FC236}">
                  <a16:creationId xmlns:a16="http://schemas.microsoft.com/office/drawing/2014/main" id="{8DF27FD8-BA70-4CCA-8D8B-D5C59167F882}"/>
                </a:ext>
              </a:extLst>
            </p:cNvPr>
            <p:cNvPicPr preferRelativeResize="0"/>
            <p:nvPr/>
          </p:nvPicPr>
          <p:blipFill>
            <a:blip r:embed="rId2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330;p48">
              <a:extLst>
                <a:ext uri="{FF2B5EF4-FFF2-40B4-BE49-F238E27FC236}">
                  <a16:creationId xmlns:a16="http://schemas.microsoft.com/office/drawing/2014/main" id="{9C97E02A-946A-4077-ABA9-E6A9D5A89E2D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  <p:grpSp>
        <p:nvGrpSpPr>
          <p:cNvPr id="5" name="Nhóm 4">
            <a:extLst>
              <a:ext uri="{FF2B5EF4-FFF2-40B4-BE49-F238E27FC236}">
                <a16:creationId xmlns:a16="http://schemas.microsoft.com/office/drawing/2014/main" id="{48745842-73F2-4E7B-8086-1E0E21267A29}"/>
              </a:ext>
            </a:extLst>
          </p:cNvPr>
          <p:cNvGrpSpPr/>
          <p:nvPr/>
        </p:nvGrpSpPr>
        <p:grpSpPr>
          <a:xfrm>
            <a:off x="6676517" y="3567082"/>
            <a:ext cx="2467483" cy="1145078"/>
            <a:chOff x="6676517" y="3567082"/>
            <a:chExt cx="2467483" cy="1145078"/>
          </a:xfrm>
        </p:grpSpPr>
        <p:pic>
          <p:nvPicPr>
            <p:cNvPr id="7" name="Google Shape;2321;p48">
              <a:extLst>
                <a:ext uri="{FF2B5EF4-FFF2-40B4-BE49-F238E27FC236}">
                  <a16:creationId xmlns:a16="http://schemas.microsoft.com/office/drawing/2014/main" id="{57435C32-FE9B-4F98-9C41-71FAC05AF1DA}"/>
                </a:ext>
              </a:extLst>
            </p:cNvPr>
            <p:cNvPicPr preferRelativeResize="0"/>
            <p:nvPr/>
          </p:nvPicPr>
          <p:blipFill>
            <a:blip r:embed="rId3">
              <a:alphaModFix amt="72000"/>
            </a:blip>
            <a:stretch>
              <a:fillRect/>
            </a:stretch>
          </p:blipFill>
          <p:spPr>
            <a:xfrm rot="10800000" flipH="1">
              <a:off x="6676517" y="3567082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330;p48">
              <a:extLst>
                <a:ext uri="{FF2B5EF4-FFF2-40B4-BE49-F238E27FC236}">
                  <a16:creationId xmlns:a16="http://schemas.microsoft.com/office/drawing/2014/main" id="{DFF3A186-D1F3-49DF-BBAD-B41F4A2D9483}"/>
                </a:ext>
              </a:extLst>
            </p:cNvPr>
            <p:cNvSpPr txBox="1">
              <a:spLocks/>
            </p:cNvSpPr>
            <p:nvPr/>
          </p:nvSpPr>
          <p:spPr>
            <a:xfrm>
              <a:off x="7282200" y="3830461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Gephi</a:t>
              </a:r>
              <a:endParaRPr lang="en" b="1"/>
            </a:p>
          </p:txBody>
        </p:sp>
      </p:grp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B2C49B63-9F54-4F32-8563-0910AC55B0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42827" y="3009554"/>
            <a:ext cx="1493520" cy="195072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E62A70C-B757-4817-A508-785C30C416D5}"/>
              </a:ext>
            </a:extLst>
          </p:cNvPr>
          <p:cNvPicPr/>
          <p:nvPr/>
        </p:nvPicPr>
        <p:blipFill rotWithShape="1">
          <a:blip r:embed="rId5"/>
          <a:srcRect l="1822" t="2418" b="45978"/>
          <a:stretch/>
        </p:blipFill>
        <p:spPr bwMode="auto">
          <a:xfrm>
            <a:off x="4686882" y="3017110"/>
            <a:ext cx="1916430" cy="19507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98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phụ 7">
            <a:extLst>
              <a:ext uri="{FF2B5EF4-FFF2-40B4-BE49-F238E27FC236}">
                <a16:creationId xmlns:a16="http://schemas.microsoft.com/office/drawing/2014/main" id="{F90BF71B-79B9-4800-8DB4-3D319055D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221" y="2138638"/>
            <a:ext cx="5971175" cy="2195281"/>
          </a:xfrm>
        </p:spPr>
        <p:txBody>
          <a:bodyPr/>
          <a:lstStyle/>
          <a:p>
            <a:pPr marL="228600" marR="0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</a:pPr>
            <a:r>
              <a:rPr lang="vi-VN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Input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Tập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trên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nguồn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Kaggle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đã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qua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tiền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dữ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28600" marR="0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</a:pPr>
            <a:r>
              <a:rPr lang="vi-V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Ouput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Đưa ra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đo, đưa ra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phục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cho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phân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mạng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xã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hội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“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Groceries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Market</a:t>
            </a:r>
            <a:r>
              <a:rPr lang="vi-VN" sz="18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b="0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Basket</a:t>
            </a:r>
            <a:r>
              <a:rPr lang="vi-VN" sz="1800" b="1" kern="16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sz="1800" b="1" kern="16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iêu đề 6">
            <a:extLst>
              <a:ext uri="{FF2B5EF4-FFF2-40B4-BE49-F238E27FC236}">
                <a16:creationId xmlns:a16="http://schemas.microsoft.com/office/drawing/2014/main" id="{7F4CBB59-E49F-466A-BB0A-18CD0E55F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93" y="1300718"/>
            <a:ext cx="2604300" cy="573000"/>
          </a:xfrm>
        </p:spPr>
        <p:txBody>
          <a:bodyPr/>
          <a:lstStyle/>
          <a:p>
            <a:r>
              <a:rPr lang="en-US" dirty="0"/>
              <a:t>Bài toán</a:t>
            </a:r>
          </a:p>
        </p:txBody>
      </p:sp>
    </p:spTree>
    <p:extLst>
      <p:ext uri="{BB962C8B-B14F-4D97-AF65-F5344CB8AC3E}">
        <p14:creationId xmlns:p14="http://schemas.microsoft.com/office/powerpoint/2010/main" val="3989861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EB75980B-FA27-441B-9F2E-2471A9FC9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8792" y="4271145"/>
            <a:ext cx="3553777" cy="1147803"/>
          </a:xfrm>
        </p:spPr>
        <p:txBody>
          <a:bodyPr/>
          <a:lstStyle/>
          <a:p>
            <a:r>
              <a:rPr lang="en-US" dirty="0"/>
              <a:t>Eigen</a:t>
            </a:r>
            <a:r>
              <a:rPr lang="vi-VN" dirty="0" err="1"/>
              <a:t>vector</a:t>
            </a:r>
            <a:r>
              <a:rPr lang="vi-VN" dirty="0"/>
              <a:t> </a:t>
            </a:r>
            <a:r>
              <a:rPr lang="en-US" dirty="0"/>
              <a:t>Centrality</a:t>
            </a:r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7DB711DD-8DE6-4D62-A73F-63EAB7DC0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450" y="1875052"/>
            <a:ext cx="2594864" cy="564009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3E858A8-B0C9-4B57-853F-133895608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2" r="4523"/>
          <a:stretch/>
        </p:blipFill>
        <p:spPr>
          <a:xfrm>
            <a:off x="279609" y="1"/>
            <a:ext cx="4134007" cy="4466202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22447379-DA71-43A8-96D2-E79C1F00C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60"/>
          <a:stretch/>
        </p:blipFill>
        <p:spPr>
          <a:xfrm>
            <a:off x="4594438" y="0"/>
            <a:ext cx="4186081" cy="4417078"/>
          </a:xfrm>
          <a:prstGeom prst="rect">
            <a:avLst/>
          </a:prstGeom>
        </p:spPr>
      </p:pic>
      <p:sp>
        <p:nvSpPr>
          <p:cNvPr id="10" name="Tiêu đề phụ 1">
            <a:extLst>
              <a:ext uri="{FF2B5EF4-FFF2-40B4-BE49-F238E27FC236}">
                <a16:creationId xmlns:a16="http://schemas.microsoft.com/office/drawing/2014/main" id="{E9560A0E-1E79-459B-B91A-8E70B9FE0510}"/>
              </a:ext>
            </a:extLst>
          </p:cNvPr>
          <p:cNvSpPr txBox="1">
            <a:spLocks/>
          </p:cNvSpPr>
          <p:nvPr/>
        </p:nvSpPr>
        <p:spPr>
          <a:xfrm>
            <a:off x="937206" y="4227062"/>
            <a:ext cx="3553777" cy="114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err="1"/>
              <a:t>Degree</a:t>
            </a:r>
            <a:r>
              <a:rPr lang="vi-VN"/>
              <a:t> </a:t>
            </a:r>
            <a:r>
              <a:rPr lang="en-US"/>
              <a:t>Centrality</a:t>
            </a:r>
          </a:p>
        </p:txBody>
      </p:sp>
    </p:spTree>
    <p:extLst>
      <p:ext uri="{BB962C8B-B14F-4D97-AF65-F5344CB8AC3E}">
        <p14:creationId xmlns:p14="http://schemas.microsoft.com/office/powerpoint/2010/main" val="44972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764" y="919824"/>
            <a:ext cx="5018115" cy="351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/>
              <a:t>Định nghĩa: </a:t>
            </a:r>
            <a:r>
              <a:rPr lang="vi-VN" err="1"/>
              <a:t>PageRank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biến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EigenCentrality</a:t>
            </a:r>
            <a:r>
              <a:rPr lang="vi-VN"/>
              <a:t>, </a:t>
            </a:r>
            <a:r>
              <a:rPr lang="vi-VN" err="1"/>
              <a:t>cũng</a:t>
            </a:r>
            <a:r>
              <a:rPr lang="vi-VN"/>
              <a:t> đanh </a:t>
            </a:r>
            <a:r>
              <a:rPr lang="vi-VN" err="1"/>
              <a:t>giá</a:t>
            </a:r>
            <a:r>
              <a:rPr lang="vi-VN"/>
              <a:t> </a:t>
            </a:r>
            <a:r>
              <a:rPr lang="vi-VN" err="1"/>
              <a:t>điểm</a:t>
            </a:r>
            <a:r>
              <a:rPr lang="vi-VN"/>
              <a:t> cho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nút</a:t>
            </a:r>
            <a:r>
              <a:rPr lang="vi-VN"/>
              <a:t> </a:t>
            </a:r>
            <a:r>
              <a:rPr lang="vi-VN" err="1"/>
              <a:t>dựa</a:t>
            </a:r>
            <a:r>
              <a:rPr lang="vi-VN"/>
              <a:t> trên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nối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nó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nối</a:t>
            </a:r>
            <a:r>
              <a:rPr lang="vi-VN"/>
              <a:t> </a:t>
            </a:r>
            <a:r>
              <a:rPr lang="vi-VN" err="1"/>
              <a:t>đến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nối</a:t>
            </a:r>
            <a:r>
              <a:rPr lang="vi-VN"/>
              <a:t> </a:t>
            </a:r>
            <a:r>
              <a:rPr lang="vi-VN" err="1"/>
              <a:t>đó</a:t>
            </a:r>
            <a:r>
              <a:rPr lang="vi-VN"/>
              <a:t>. </a:t>
            </a:r>
            <a:r>
              <a:rPr lang="vi-VN" err="1"/>
              <a:t>Sự</a:t>
            </a:r>
            <a:r>
              <a:rPr lang="vi-VN"/>
              <a:t> </a:t>
            </a:r>
            <a:r>
              <a:rPr lang="vi-VN" err="1"/>
              <a:t>khác</a:t>
            </a:r>
            <a:r>
              <a:rPr lang="vi-VN"/>
              <a:t> </a:t>
            </a:r>
            <a:r>
              <a:rPr lang="vi-VN" err="1"/>
              <a:t>biệt</a:t>
            </a:r>
            <a:r>
              <a:rPr lang="vi-VN"/>
              <a:t> </a:t>
            </a:r>
            <a:r>
              <a:rPr lang="vi-VN" err="1"/>
              <a:t>là</a:t>
            </a:r>
            <a:r>
              <a:rPr lang="vi-VN"/>
              <a:t> </a:t>
            </a:r>
            <a:r>
              <a:rPr lang="vi-VN" err="1"/>
              <a:t>PageRank</a:t>
            </a:r>
            <a:r>
              <a:rPr lang="vi-VN"/>
              <a:t> </a:t>
            </a:r>
            <a:r>
              <a:rPr lang="vi-VN" err="1"/>
              <a:t>cũng</a:t>
            </a:r>
            <a:r>
              <a:rPr lang="vi-VN"/>
              <a:t> </a:t>
            </a:r>
            <a:r>
              <a:rPr lang="vi-VN" err="1"/>
              <a:t>tính</a:t>
            </a:r>
            <a:r>
              <a:rPr lang="vi-VN"/>
              <a:t> </a:t>
            </a:r>
            <a:r>
              <a:rPr lang="vi-VN" err="1"/>
              <a:t>đến</a:t>
            </a:r>
            <a:r>
              <a:rPr lang="vi-VN"/>
              <a:t> </a:t>
            </a:r>
            <a:r>
              <a:rPr lang="vi-VN" err="1"/>
              <a:t>hướng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trọng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liên </a:t>
            </a:r>
            <a:r>
              <a:rPr lang="vi-VN" err="1"/>
              <a:t>kết</a:t>
            </a:r>
            <a:r>
              <a:rPr lang="vi-VN"/>
              <a:t> - </a:t>
            </a:r>
            <a:r>
              <a:rPr lang="vi-VN" err="1"/>
              <a:t>vì</a:t>
            </a:r>
            <a:r>
              <a:rPr lang="vi-VN"/>
              <a:t> </a:t>
            </a:r>
            <a:r>
              <a:rPr lang="vi-VN" err="1"/>
              <a:t>vậy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liên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chỉ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thể</a:t>
            </a:r>
            <a:r>
              <a:rPr lang="vi-VN"/>
              <a:t> </a:t>
            </a:r>
            <a:r>
              <a:rPr lang="vi-VN" err="1"/>
              <a:t>truyền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</a:t>
            </a:r>
            <a:r>
              <a:rPr lang="vi-VN" err="1"/>
              <a:t>hưởng</a:t>
            </a:r>
            <a:r>
              <a:rPr lang="vi-VN"/>
              <a:t> theo </a:t>
            </a:r>
            <a:r>
              <a:rPr lang="vi-VN" err="1"/>
              <a:t>một</a:t>
            </a:r>
            <a:r>
              <a:rPr lang="vi-VN"/>
              <a:t> </a:t>
            </a:r>
            <a:r>
              <a:rPr lang="vi-VN" err="1"/>
              <a:t>hướng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vượt</a:t>
            </a:r>
            <a:r>
              <a:rPr lang="vi-VN"/>
              <a:t> qua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</a:t>
            </a:r>
            <a:r>
              <a:rPr lang="vi-VN" err="1"/>
              <a:t>hưởng</a:t>
            </a:r>
            <a:r>
              <a:rPr lang="vi-VN"/>
              <a:t> </a:t>
            </a:r>
            <a:r>
              <a:rPr lang="vi-VN" err="1"/>
              <a:t>khác</a:t>
            </a:r>
            <a:r>
              <a:rPr lang="vi-VN"/>
              <a:t> nhau.</a:t>
            </a:r>
          </a:p>
          <a:p>
            <a:pPr>
              <a:lnSpc>
                <a:spcPct val="150000"/>
              </a:lnSpc>
            </a:pPr>
            <a:r>
              <a:rPr lang="vi-VN" b="1"/>
              <a:t>Ý </a:t>
            </a:r>
            <a:r>
              <a:rPr lang="vi-VN" b="1" err="1"/>
              <a:t>nghĩa</a:t>
            </a:r>
            <a:r>
              <a:rPr lang="vi-VN" b="1"/>
              <a:t>: </a:t>
            </a:r>
            <a:r>
              <a:rPr lang="vi-VN" err="1"/>
              <a:t>Biện</a:t>
            </a:r>
            <a:r>
              <a:rPr lang="vi-VN"/>
              <a:t> </a:t>
            </a:r>
            <a:r>
              <a:rPr lang="vi-VN" err="1"/>
              <a:t>pháp</a:t>
            </a:r>
            <a:r>
              <a:rPr lang="vi-VN"/>
              <a:t> </a:t>
            </a:r>
            <a:r>
              <a:rPr lang="vi-VN" err="1"/>
              <a:t>này</a:t>
            </a:r>
            <a:r>
              <a:rPr lang="vi-VN"/>
              <a:t> </a:t>
            </a:r>
            <a:r>
              <a:rPr lang="vi-VN" err="1"/>
              <a:t>phát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ra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nút</a:t>
            </a:r>
            <a:r>
              <a:rPr lang="vi-VN"/>
              <a:t> </a:t>
            </a:r>
            <a:r>
              <a:rPr lang="vi-VN" err="1"/>
              <a:t>có</a:t>
            </a:r>
            <a:r>
              <a:rPr lang="vi-VN"/>
              <a:t> </a:t>
            </a:r>
            <a:r>
              <a:rPr lang="vi-VN" err="1"/>
              <a:t>ảnh</a:t>
            </a:r>
            <a:r>
              <a:rPr lang="vi-VN"/>
              <a:t> </a:t>
            </a:r>
            <a:r>
              <a:rPr lang="vi-VN" err="1"/>
              <a:t>hưởng</a:t>
            </a:r>
            <a:r>
              <a:rPr lang="vi-VN"/>
              <a:t> </a:t>
            </a:r>
            <a:r>
              <a:rPr lang="vi-VN" err="1"/>
              <a:t>vượt</a:t>
            </a:r>
            <a:r>
              <a:rPr lang="vi-VN"/>
              <a:t> ra </a:t>
            </a:r>
            <a:r>
              <a:rPr lang="vi-VN" err="1"/>
              <a:t>ngoài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nối</a:t>
            </a:r>
            <a:r>
              <a:rPr lang="vi-VN"/>
              <a:t> </a:t>
            </a:r>
            <a:r>
              <a:rPr lang="vi-VN" err="1"/>
              <a:t>trực</a:t>
            </a:r>
            <a:r>
              <a:rPr lang="vi-VN"/>
              <a:t> </a:t>
            </a:r>
            <a:r>
              <a:rPr lang="vi-VN" err="1"/>
              <a:t>tiếp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</a:t>
            </a:r>
            <a:r>
              <a:rPr lang="vi-VN" err="1"/>
              <a:t>chúng</a:t>
            </a:r>
            <a:r>
              <a:rPr lang="vi-VN"/>
              <a:t> </a:t>
            </a:r>
            <a:r>
              <a:rPr lang="vi-VN" err="1"/>
              <a:t>vào</a:t>
            </a:r>
            <a:r>
              <a:rPr lang="vi-VN"/>
              <a:t> </a:t>
            </a:r>
            <a:r>
              <a:rPr lang="vi-VN" err="1"/>
              <a:t>mạng</a:t>
            </a:r>
            <a:r>
              <a:rPr lang="vi-VN"/>
              <a:t> </a:t>
            </a:r>
            <a:r>
              <a:rPr lang="vi-VN" err="1"/>
              <a:t>rộng</a:t>
            </a:r>
            <a:r>
              <a:rPr lang="vi-VN"/>
              <a:t> </a:t>
            </a:r>
            <a:r>
              <a:rPr lang="vi-VN" err="1"/>
              <a:t>lớn</a:t>
            </a:r>
            <a:r>
              <a:rPr lang="vi-VN"/>
              <a:t> hơn.</a:t>
            </a:r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err="1"/>
              <a:t>PageRank</a:t>
            </a:r>
            <a:endParaRPr lang="en-US" dirty="0"/>
          </a:p>
        </p:txBody>
      </p:sp>
      <p:pic>
        <p:nvPicPr>
          <p:cNvPr id="6" name="Google Shape;2290;p48">
            <a:extLst>
              <a:ext uri="{FF2B5EF4-FFF2-40B4-BE49-F238E27FC236}">
                <a16:creationId xmlns:a16="http://schemas.microsoft.com/office/drawing/2014/main" id="{8DF27FD8-BA70-4CCA-8D8B-D5C59167F882}"/>
              </a:ext>
            </a:extLst>
          </p:cNvPr>
          <p:cNvPicPr preferRelativeResize="0"/>
          <p:nvPr/>
        </p:nvPicPr>
        <p:blipFill>
          <a:blip r:embed="rId2">
            <a:alphaModFix amt="77000"/>
          </a:blip>
          <a:stretch>
            <a:fillRect/>
          </a:stretch>
        </p:blipFill>
        <p:spPr>
          <a:xfrm flipH="1">
            <a:off x="5561970" y="3907148"/>
            <a:ext cx="1640257" cy="114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321;p48">
            <a:extLst>
              <a:ext uri="{FF2B5EF4-FFF2-40B4-BE49-F238E27FC236}">
                <a16:creationId xmlns:a16="http://schemas.microsoft.com/office/drawing/2014/main" id="{57435C32-FE9B-4F98-9C41-71FAC05AF1DA}"/>
              </a:ext>
            </a:extLst>
          </p:cNvPr>
          <p:cNvPicPr preferRelativeResize="0"/>
          <p:nvPr/>
        </p:nvPicPr>
        <p:blipFill>
          <a:blip r:embed="rId3">
            <a:alphaModFix amt="72000"/>
          </a:blip>
          <a:stretch>
            <a:fillRect/>
          </a:stretch>
        </p:blipFill>
        <p:spPr>
          <a:xfrm rot="10800000" flipH="1">
            <a:off x="7307643" y="3907148"/>
            <a:ext cx="1836357" cy="11450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330;p48">
            <a:extLst>
              <a:ext uri="{FF2B5EF4-FFF2-40B4-BE49-F238E27FC236}">
                <a16:creationId xmlns:a16="http://schemas.microsoft.com/office/drawing/2014/main" id="{9C97E02A-946A-4077-ABA9-E6A9D5A89E2D}"/>
              </a:ext>
            </a:extLst>
          </p:cNvPr>
          <p:cNvSpPr txBox="1">
            <a:spLocks/>
          </p:cNvSpPr>
          <p:nvPr/>
        </p:nvSpPr>
        <p:spPr>
          <a:xfrm>
            <a:off x="5577083" y="4223425"/>
            <a:ext cx="1503849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Python</a:t>
            </a:r>
            <a:endParaRPr lang="en" b="1"/>
          </a:p>
        </p:txBody>
      </p:sp>
      <p:sp>
        <p:nvSpPr>
          <p:cNvPr id="9" name="Google Shape;2330;p48">
            <a:extLst>
              <a:ext uri="{FF2B5EF4-FFF2-40B4-BE49-F238E27FC236}">
                <a16:creationId xmlns:a16="http://schemas.microsoft.com/office/drawing/2014/main" id="{DFF3A186-D1F3-49DF-BBAD-B41F4A2D9483}"/>
              </a:ext>
            </a:extLst>
          </p:cNvPr>
          <p:cNvSpPr txBox="1">
            <a:spLocks/>
          </p:cNvSpPr>
          <p:nvPr/>
        </p:nvSpPr>
        <p:spPr>
          <a:xfrm>
            <a:off x="7587252" y="4155413"/>
            <a:ext cx="1556747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b="1" err="1"/>
              <a:t>Gephi</a:t>
            </a:r>
            <a:endParaRPr lang="en" b="1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D14C778-31CA-42C1-9D00-5183055C35B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66561" y="595223"/>
            <a:ext cx="1238250" cy="321246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86DFCFED-C423-4684-85BA-E70E77BA98BB}"/>
              </a:ext>
            </a:extLst>
          </p:cNvPr>
          <p:cNvPicPr/>
          <p:nvPr/>
        </p:nvPicPr>
        <p:blipFill rotWithShape="1">
          <a:blip r:embed="rId5"/>
          <a:srcRect/>
          <a:stretch/>
        </p:blipFill>
        <p:spPr bwMode="auto">
          <a:xfrm>
            <a:off x="7470394" y="594839"/>
            <a:ext cx="1533525" cy="3152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AA37991D-0876-4499-A3EE-FBD5319AC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86" y="3251463"/>
            <a:ext cx="1638889" cy="1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81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EB75980B-FA27-441B-9F2E-2471A9FC9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Eigen</a:t>
            </a:r>
            <a:r>
              <a:rPr lang="vi-VN" err="1"/>
              <a:t>vector</a:t>
            </a:r>
            <a:r>
              <a:rPr lang="vi-VN"/>
              <a:t> </a:t>
            </a:r>
            <a:r>
              <a:rPr lang="en-US"/>
              <a:t>Centrality</a:t>
            </a: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619DF67D-71A4-4EAD-B34E-2F6A55432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sánh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22447379-DA71-43A8-96D2-E79C1F00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0"/>
          <a:stretch/>
        </p:blipFill>
        <p:spPr>
          <a:xfrm>
            <a:off x="2939683" y="1088212"/>
            <a:ext cx="3033031" cy="3200400"/>
          </a:xfrm>
          <a:prstGeom prst="rect">
            <a:avLst/>
          </a:prstGeom>
        </p:spPr>
      </p:pic>
      <p:sp>
        <p:nvSpPr>
          <p:cNvPr id="10" name="Tiêu đề phụ 1">
            <a:extLst>
              <a:ext uri="{FF2B5EF4-FFF2-40B4-BE49-F238E27FC236}">
                <a16:creationId xmlns:a16="http://schemas.microsoft.com/office/drawing/2014/main" id="{E9560A0E-1E79-459B-B91A-8E70B9FE0510}"/>
              </a:ext>
            </a:extLst>
          </p:cNvPr>
          <p:cNvSpPr txBox="1">
            <a:spLocks/>
          </p:cNvSpPr>
          <p:nvPr/>
        </p:nvSpPr>
        <p:spPr>
          <a:xfrm>
            <a:off x="257074" y="4385759"/>
            <a:ext cx="1994920" cy="5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/>
              <a:t>Degree</a:t>
            </a:r>
            <a:r>
              <a:rPr lang="vi-VN" dirty="0"/>
              <a:t> </a:t>
            </a:r>
            <a:r>
              <a:rPr lang="en-US" dirty="0"/>
              <a:t>Centrality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58E8E3F-E821-4EBF-8D6B-1FD6E2EA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274" y="1012642"/>
            <a:ext cx="2979029" cy="320040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63E858A8-B0C9-4B57-853F-133895608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2" r="4523"/>
          <a:stretch/>
        </p:blipFill>
        <p:spPr>
          <a:xfrm>
            <a:off x="0" y="1050427"/>
            <a:ext cx="2962355" cy="3200400"/>
          </a:xfrm>
          <a:prstGeom prst="rect">
            <a:avLst/>
          </a:prstGeom>
        </p:spPr>
      </p:pic>
      <p:sp>
        <p:nvSpPr>
          <p:cNvPr id="12" name="Tiêu đề phụ 1">
            <a:extLst>
              <a:ext uri="{FF2B5EF4-FFF2-40B4-BE49-F238E27FC236}">
                <a16:creationId xmlns:a16="http://schemas.microsoft.com/office/drawing/2014/main" id="{C6EABF99-0C47-466F-915E-56326CDDA8BF}"/>
              </a:ext>
            </a:extLst>
          </p:cNvPr>
          <p:cNvSpPr txBox="1">
            <a:spLocks/>
          </p:cNvSpPr>
          <p:nvPr/>
        </p:nvSpPr>
        <p:spPr>
          <a:xfrm>
            <a:off x="3213130" y="4364347"/>
            <a:ext cx="2492424" cy="5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/>
              <a:t>Eigen</a:t>
            </a:r>
            <a:r>
              <a:rPr lang="vi-VN"/>
              <a:t>vector </a:t>
            </a:r>
            <a:r>
              <a:rPr lang="en-US"/>
              <a:t>Centrality</a:t>
            </a:r>
            <a:endParaRPr lang="en-US" dirty="0"/>
          </a:p>
        </p:txBody>
      </p:sp>
      <p:sp>
        <p:nvSpPr>
          <p:cNvPr id="13" name="Tiêu đề phụ 1">
            <a:extLst>
              <a:ext uri="{FF2B5EF4-FFF2-40B4-BE49-F238E27FC236}">
                <a16:creationId xmlns:a16="http://schemas.microsoft.com/office/drawing/2014/main" id="{4969C67B-A397-482D-AE65-F20170BDF4E2}"/>
              </a:ext>
            </a:extLst>
          </p:cNvPr>
          <p:cNvSpPr txBox="1">
            <a:spLocks/>
          </p:cNvSpPr>
          <p:nvPr/>
        </p:nvSpPr>
        <p:spPr>
          <a:xfrm>
            <a:off x="6962674" y="4312707"/>
            <a:ext cx="1395395" cy="5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vi-VN" dirty="0" err="1"/>
              <a:t>PageRank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53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564883" y="3401731"/>
            <a:ext cx="4101387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/>
              <a:t>Gom </a:t>
            </a:r>
            <a:r>
              <a:rPr lang="vi-VN" b="1" err="1"/>
              <a:t>thành</a:t>
            </a:r>
            <a:r>
              <a:rPr lang="vi-VN" b="1"/>
              <a:t> </a:t>
            </a:r>
            <a:r>
              <a:rPr lang="vi-VN" b="1" err="1"/>
              <a:t>các</a:t>
            </a:r>
            <a:r>
              <a:rPr lang="vi-VN" b="1"/>
              <a:t> </a:t>
            </a:r>
            <a:r>
              <a:rPr lang="vi-VN" b="1" err="1"/>
              <a:t>cụm</a:t>
            </a:r>
            <a:r>
              <a:rPr lang="vi-VN" b="1"/>
              <a:t> </a:t>
            </a:r>
            <a:r>
              <a:rPr lang="vi-VN" b="1" err="1"/>
              <a:t>có</a:t>
            </a:r>
            <a:r>
              <a:rPr lang="vi-VN" b="1"/>
              <a:t> </a:t>
            </a:r>
            <a:r>
              <a:rPr lang="vi-VN" b="1" err="1"/>
              <a:t>cùng</a:t>
            </a:r>
            <a:r>
              <a:rPr lang="vi-VN" b="1"/>
              <a:t> tính </a:t>
            </a:r>
            <a:r>
              <a:rPr lang="vi-VN" b="1" err="1"/>
              <a:t>chất</a:t>
            </a:r>
            <a:endParaRPr b="1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vi-VN"/>
              <a:t>4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THUẬT TOÁN PHÁT HIỆN CỘNG ĐỒNG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71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8764" y="919824"/>
            <a:ext cx="7768936" cy="3513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Bước 1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Đầu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mỗi nút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gán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vào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vậy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lượng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bằng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Bước 2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Đối với mỗi nút,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xem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xét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cận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và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mô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bỏ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nút khỏi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và đặt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vào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cận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∆M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nút vẫn ở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ban đầu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ngược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lại,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đặt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nhật.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Bước 3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Lặp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lại Bước 2 đến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nút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còn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Bước 4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Xây dựng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mới và mỗi nút đại diện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–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 Bước 3.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lại</a:t>
            </a:r>
            <a:r>
              <a: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Bước 2 và Bước 3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tục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đến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đạt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mô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lớn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 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Louvain</a:t>
            </a:r>
            <a:endParaRPr lang="en-US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CAE31D74-7029-484C-9045-0F4FA9CD0006}"/>
              </a:ext>
            </a:extLst>
          </p:cNvPr>
          <p:cNvGrpSpPr/>
          <p:nvPr/>
        </p:nvGrpSpPr>
        <p:grpSpPr>
          <a:xfrm>
            <a:off x="210245" y="0"/>
            <a:ext cx="1117248" cy="939777"/>
            <a:chOff x="210245" y="0"/>
            <a:chExt cx="1117248" cy="939777"/>
          </a:xfrm>
        </p:grpSpPr>
        <p:pic>
          <p:nvPicPr>
            <p:cNvPr id="11" name="Google Shape;2445;p52">
              <a:extLst>
                <a:ext uri="{FF2B5EF4-FFF2-40B4-BE49-F238E27FC236}">
                  <a16:creationId xmlns:a16="http://schemas.microsoft.com/office/drawing/2014/main" id="{623106EF-09A4-4DE2-A3C9-6D842A7137DA}"/>
                </a:ext>
              </a:extLst>
            </p:cNvPr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210245" y="0"/>
              <a:ext cx="1117248" cy="939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iêu đề 2">
              <a:extLst>
                <a:ext uri="{FF2B5EF4-FFF2-40B4-BE49-F238E27FC236}">
                  <a16:creationId xmlns:a16="http://schemas.microsoft.com/office/drawing/2014/main" id="{B56877C7-4D1A-44CB-A0CE-463BA138B139}"/>
                </a:ext>
              </a:extLst>
            </p:cNvPr>
            <p:cNvSpPr txBox="1">
              <a:spLocks/>
            </p:cNvSpPr>
            <p:nvPr/>
          </p:nvSpPr>
          <p:spPr>
            <a:xfrm>
              <a:off x="424226" y="243485"/>
              <a:ext cx="726394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vi-VN"/>
                <a:t>1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976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41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Gồm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5 </a:t>
            </a:r>
            <a:r>
              <a:rPr lang="vi-VN" err="1"/>
              <a:t>cụm</a:t>
            </a:r>
            <a:endParaRPr/>
          </a:p>
        </p:txBody>
      </p:sp>
      <p:sp>
        <p:nvSpPr>
          <p:cNvPr id="2172" name="Google Shape;2172;p41"/>
          <p:cNvSpPr/>
          <p:nvPr/>
        </p:nvSpPr>
        <p:spPr>
          <a:xfrm>
            <a:off x="5118618" y="-1690276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41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Louvain</a:t>
            </a:r>
            <a:endParaRPr/>
          </a:p>
        </p:txBody>
      </p:sp>
      <p:pic>
        <p:nvPicPr>
          <p:cNvPr id="6" name="image42.png">
            <a:extLst>
              <a:ext uri="{FF2B5EF4-FFF2-40B4-BE49-F238E27FC236}">
                <a16:creationId xmlns:a16="http://schemas.microsoft.com/office/drawing/2014/main" id="{7DD71B08-707D-4408-9080-A6BEB05BF2A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00400" y="272578"/>
            <a:ext cx="5943600" cy="4470400"/>
          </a:xfrm>
          <a:prstGeom prst="rect">
            <a:avLst/>
          </a:prstGeom>
          <a:ln/>
        </p:spPr>
      </p:pic>
      <p:grpSp>
        <p:nvGrpSpPr>
          <p:cNvPr id="7" name="Nhóm 6">
            <a:extLst>
              <a:ext uri="{FF2B5EF4-FFF2-40B4-BE49-F238E27FC236}">
                <a16:creationId xmlns:a16="http://schemas.microsoft.com/office/drawing/2014/main" id="{4F88ABEE-715D-41EE-8941-23A9BD028826}"/>
              </a:ext>
            </a:extLst>
          </p:cNvPr>
          <p:cNvGrpSpPr/>
          <p:nvPr/>
        </p:nvGrpSpPr>
        <p:grpSpPr>
          <a:xfrm>
            <a:off x="0" y="574501"/>
            <a:ext cx="2508894" cy="1145078"/>
            <a:chOff x="121334" y="3551968"/>
            <a:chExt cx="2508894" cy="1145078"/>
          </a:xfrm>
        </p:grpSpPr>
        <p:pic>
          <p:nvPicPr>
            <p:cNvPr id="8" name="Google Shape;2290;p48">
              <a:extLst>
                <a:ext uri="{FF2B5EF4-FFF2-40B4-BE49-F238E27FC236}">
                  <a16:creationId xmlns:a16="http://schemas.microsoft.com/office/drawing/2014/main" id="{429BA354-53A5-4887-A434-B14E289AA087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2330;p48">
              <a:extLst>
                <a:ext uri="{FF2B5EF4-FFF2-40B4-BE49-F238E27FC236}">
                  <a16:creationId xmlns:a16="http://schemas.microsoft.com/office/drawing/2014/main" id="{C2E8B8FD-1A55-4B22-AF43-6FFD547B62DE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êu đề 13">
            <a:extLst>
              <a:ext uri="{FF2B5EF4-FFF2-40B4-BE49-F238E27FC236}">
                <a16:creationId xmlns:a16="http://schemas.microsoft.com/office/drawing/2014/main" id="{ACBF112A-814D-442B-B35F-AF1A7AE2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036" y="906162"/>
            <a:ext cx="7626543" cy="527700"/>
          </a:xfrm>
        </p:spPr>
        <p:txBody>
          <a:bodyPr/>
          <a:lstStyle/>
          <a:p>
            <a:r>
              <a:rPr lang="vi-VN" sz="1800" b="1" err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+mn-lt"/>
                <a:ea typeface="Consolas" panose="020B0609020204030204" pitchFamily="49" charset="0"/>
              </a:rPr>
              <a:t>Cụm</a:t>
            </a:r>
            <a:r>
              <a:rPr lang="vi-VN" sz="1800" b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+mn-lt"/>
                <a:ea typeface="Consolas" panose="020B0609020204030204" pitchFamily="49" charset="0"/>
              </a:rPr>
              <a:t> 0: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highlight>
                  <a:srgbClr val="FFFFFF"/>
                </a:highlight>
                <a:latin typeface="+mn-lt"/>
                <a:ea typeface="Consolas" panose="020B0609020204030204" pitchFamily="49" charset="0"/>
              </a:rPr>
              <a:t>other vegetables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+mn-lt"/>
                <a:ea typeface="Consolas" panose="020B0609020204030204" pitchFamily="49" charset="0"/>
              </a:rPr>
              <a:t>, whole milk, root vegetable, tropical fruit</a:t>
            </a:r>
            <a:endParaRPr lang="en-US" sz="180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6" name="Tiêu đề 15">
            <a:extLst>
              <a:ext uri="{FF2B5EF4-FFF2-40B4-BE49-F238E27FC236}">
                <a16:creationId xmlns:a16="http://schemas.microsoft.com/office/drawing/2014/main" id="{72C39A29-73C4-4AAB-9DD3-E893FEDDAC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197414" y="906779"/>
            <a:ext cx="6072063" cy="543587"/>
          </a:xfrm>
        </p:spPr>
        <p:txBody>
          <a:bodyPr/>
          <a:lstStyle/>
          <a:p>
            <a:pPr algn="l"/>
            <a:r>
              <a:rPr lang="vi-VN" sz="1800" b="1" err="1">
                <a:solidFill>
                  <a:schemeClr val="tx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vi-VN" sz="1800" b="1">
                <a:solidFill>
                  <a:schemeClr val="tx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1: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soda, bottled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water, shopping bags</a:t>
            </a:r>
            <a:endParaRPr lang="en-US" sz="180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72E6F8BC-252B-4AC3-962C-8496284BFEC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208746" y="926013"/>
            <a:ext cx="2867100" cy="527700"/>
          </a:xfrm>
        </p:spPr>
        <p:txBody>
          <a:bodyPr/>
          <a:lstStyle/>
          <a:p>
            <a:r>
              <a:rPr lang="vi-VN" sz="1800" b="1" err="1">
                <a:solidFill>
                  <a:schemeClr val="tx2">
                    <a:lumMod val="50000"/>
                  </a:schemeClr>
                </a:solidFill>
                <a:latin typeface="+mn-lt"/>
              </a:rPr>
              <a:t>Cụm</a:t>
            </a:r>
            <a:r>
              <a:rPr lang="vi-VN" sz="1800" b="1">
                <a:solidFill>
                  <a:schemeClr val="tx2">
                    <a:lumMod val="50000"/>
                  </a:schemeClr>
                </a:solidFill>
                <a:latin typeface="+mn-lt"/>
              </a:rPr>
              <a:t> 2: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+mn-lt"/>
                <a:ea typeface="Consolas" panose="020B0609020204030204" pitchFamily="49" charset="0"/>
              </a:rPr>
              <a:t>rolls/buns</a:t>
            </a:r>
            <a:endParaRPr lang="en-US" sz="1800" b="1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iêu đề 19">
            <a:extLst>
              <a:ext uri="{FF2B5EF4-FFF2-40B4-BE49-F238E27FC236}">
                <a16:creationId xmlns:a16="http://schemas.microsoft.com/office/drawing/2014/main" id="{B75948D2-3168-461D-93ED-131EFADDB6F9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flipH="1">
            <a:off x="1205036" y="916193"/>
            <a:ext cx="2867100" cy="527700"/>
          </a:xfrm>
        </p:spPr>
        <p:txBody>
          <a:bodyPr/>
          <a:lstStyle/>
          <a:p>
            <a:pPr algn="l"/>
            <a:r>
              <a:rPr lang="vi-VN" sz="1800" b="1" err="1">
                <a:solidFill>
                  <a:schemeClr val="tx2">
                    <a:lumMod val="50000"/>
                  </a:schemeClr>
                </a:solidFill>
                <a:latin typeface="+mn-lt"/>
              </a:rPr>
              <a:t>Cụm</a:t>
            </a:r>
            <a:r>
              <a:rPr lang="vi-VN" sz="1800" b="1">
                <a:solidFill>
                  <a:schemeClr val="tx2">
                    <a:lumMod val="50000"/>
                  </a:schemeClr>
                </a:solidFill>
                <a:latin typeface="+mn-lt"/>
              </a:rPr>
              <a:t> 3: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onsolas" panose="020B0609020204030204" pitchFamily="49" charset="0"/>
              </a:rPr>
              <a:t>canned beer</a:t>
            </a:r>
            <a:endParaRPr lang="en-US" sz="1800">
              <a:solidFill>
                <a:schemeClr val="tx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iêu đề 21">
            <a:extLst>
              <a:ext uri="{FF2B5EF4-FFF2-40B4-BE49-F238E27FC236}">
                <a16:creationId xmlns:a16="http://schemas.microsoft.com/office/drawing/2014/main" id="{29EA2A0B-68C1-4EAC-BEE6-826A482D2E5E}"/>
              </a:ext>
            </a:extLst>
          </p:cNvPr>
          <p:cNvSpPr>
            <a:spLocks noGrp="1"/>
          </p:cNvSpPr>
          <p:nvPr>
            <p:ph type="ctrTitle" idx="8"/>
          </p:nvPr>
        </p:nvSpPr>
        <p:spPr>
          <a:xfrm>
            <a:off x="786422" y="129540"/>
            <a:ext cx="7672500" cy="577800"/>
          </a:xfrm>
        </p:spPr>
        <p:txBody>
          <a:bodyPr/>
          <a:lstStyle/>
          <a:p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quả</a:t>
            </a:r>
            <a:r>
              <a:rPr lang="vi-VN"/>
              <a:t> gom </a:t>
            </a:r>
            <a:r>
              <a:rPr lang="vi-VN" err="1"/>
              <a:t>cụm</a:t>
            </a:r>
            <a:r>
              <a:rPr lang="vi-VN"/>
              <a:t> </a:t>
            </a:r>
            <a:r>
              <a:rPr lang="vi-VN" err="1"/>
              <a:t>Louvain</a:t>
            </a:r>
            <a:endParaRPr lang="en-US"/>
          </a:p>
        </p:txBody>
      </p:sp>
      <p:pic>
        <p:nvPicPr>
          <p:cNvPr id="19" name="image43.png">
            <a:extLst>
              <a:ext uri="{FF2B5EF4-FFF2-40B4-BE49-F238E27FC236}">
                <a16:creationId xmlns:a16="http://schemas.microsoft.com/office/drawing/2014/main" id="{49664F24-8B15-4AE6-B8AD-19FD6CD0641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057358" y="1492709"/>
            <a:ext cx="7105070" cy="3528871"/>
          </a:xfrm>
          <a:prstGeom prst="rect">
            <a:avLst/>
          </a:prstGeom>
          <a:ln/>
        </p:spPr>
      </p:pic>
      <p:pic>
        <p:nvPicPr>
          <p:cNvPr id="21" name="image41.png">
            <a:extLst>
              <a:ext uri="{FF2B5EF4-FFF2-40B4-BE49-F238E27FC236}">
                <a16:creationId xmlns:a16="http://schemas.microsoft.com/office/drawing/2014/main" id="{E0282231-FEC2-4FA7-AEAE-9EA4D9DF6AA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04527" y="1496935"/>
            <a:ext cx="7010731" cy="3505966"/>
          </a:xfrm>
          <a:prstGeom prst="rect">
            <a:avLst/>
          </a:prstGeom>
          <a:ln/>
        </p:spPr>
      </p:pic>
      <p:pic>
        <p:nvPicPr>
          <p:cNvPr id="27" name="image44.png">
            <a:extLst>
              <a:ext uri="{FF2B5EF4-FFF2-40B4-BE49-F238E27FC236}">
                <a16:creationId xmlns:a16="http://schemas.microsoft.com/office/drawing/2014/main" id="{3510DE0E-0D0E-4D13-9689-A413B6DE6A1F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51697" y="1569696"/>
            <a:ext cx="7010730" cy="3516980"/>
          </a:xfrm>
          <a:prstGeom prst="rect">
            <a:avLst/>
          </a:prstGeom>
          <a:ln/>
        </p:spPr>
      </p:pic>
      <p:pic>
        <p:nvPicPr>
          <p:cNvPr id="28" name="image31.png">
            <a:extLst>
              <a:ext uri="{FF2B5EF4-FFF2-40B4-BE49-F238E27FC236}">
                <a16:creationId xmlns:a16="http://schemas.microsoft.com/office/drawing/2014/main" id="{1A27B6EE-399A-423F-AB68-C69AEC3C744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117307" y="1546860"/>
            <a:ext cx="7010730" cy="3535636"/>
          </a:xfrm>
          <a:prstGeom prst="rect">
            <a:avLst/>
          </a:prstGeom>
          <a:ln/>
        </p:spPr>
      </p:pic>
      <p:pic>
        <p:nvPicPr>
          <p:cNvPr id="29" name="image36.png">
            <a:extLst>
              <a:ext uri="{FF2B5EF4-FFF2-40B4-BE49-F238E27FC236}">
                <a16:creationId xmlns:a16="http://schemas.microsoft.com/office/drawing/2014/main" id="{EFB39582-8E6F-4F3B-89DC-AD2404865DFD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1081667" y="1501087"/>
            <a:ext cx="7053990" cy="3642413"/>
          </a:xfrm>
          <a:prstGeom prst="rect">
            <a:avLst/>
          </a:prstGeom>
          <a:ln/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2B130EA-C848-434F-A2D2-28CC8A6FAEAD}"/>
              </a:ext>
            </a:extLst>
          </p:cNvPr>
          <p:cNvSpPr txBox="1"/>
          <p:nvPr/>
        </p:nvSpPr>
        <p:spPr>
          <a:xfrm>
            <a:off x="1197415" y="995912"/>
            <a:ext cx="1777007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err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4:</a:t>
            </a:r>
            <a:r>
              <a:rPr lang="en-US" sz="1800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+mn-lt"/>
                <a:ea typeface="Consolas" panose="020B0609020204030204" pitchFamily="49" charset="0"/>
                <a:cs typeface="Times New Roman" panose="02020603050405020304" pitchFamily="18" charset="0"/>
              </a:rPr>
              <a:t>yogurt</a:t>
            </a:r>
            <a:r>
              <a:rPr lang="en-US" sz="1800" b="1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>
              <a:solidFill>
                <a:schemeClr val="tx2">
                  <a:lumMod val="50000"/>
                </a:schemeClr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Nhóm 12">
            <a:extLst>
              <a:ext uri="{FF2B5EF4-FFF2-40B4-BE49-F238E27FC236}">
                <a16:creationId xmlns:a16="http://schemas.microsoft.com/office/drawing/2014/main" id="{BB501504-3F8B-4FE1-BA0A-FB927DEE90D3}"/>
              </a:ext>
            </a:extLst>
          </p:cNvPr>
          <p:cNvGrpSpPr/>
          <p:nvPr/>
        </p:nvGrpSpPr>
        <p:grpSpPr>
          <a:xfrm>
            <a:off x="76200" y="0"/>
            <a:ext cx="1729740" cy="964739"/>
            <a:chOff x="121334" y="3551968"/>
            <a:chExt cx="2508894" cy="1145078"/>
          </a:xfrm>
        </p:grpSpPr>
        <p:pic>
          <p:nvPicPr>
            <p:cNvPr id="17" name="Google Shape;2290;p48">
              <a:extLst>
                <a:ext uri="{FF2B5EF4-FFF2-40B4-BE49-F238E27FC236}">
                  <a16:creationId xmlns:a16="http://schemas.microsoft.com/office/drawing/2014/main" id="{272CB0E8-3036-4B35-A14D-75CB63BF85E3}"/>
                </a:ext>
              </a:extLst>
            </p:cNvPr>
            <p:cNvPicPr preferRelativeResize="0"/>
            <p:nvPr/>
          </p:nvPicPr>
          <p:blipFill>
            <a:blip r:embed="rId7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30;p48">
              <a:extLst>
                <a:ext uri="{FF2B5EF4-FFF2-40B4-BE49-F238E27FC236}">
                  <a16:creationId xmlns:a16="http://schemas.microsoft.com/office/drawing/2014/main" id="{47BF80BD-605A-467A-A2E3-3F26D4DF6F03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</p:spTree>
    <p:extLst>
      <p:ext uri="{BB962C8B-B14F-4D97-AF65-F5344CB8AC3E}">
        <p14:creationId xmlns:p14="http://schemas.microsoft.com/office/powerpoint/2010/main" val="322964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  <p:bldP spid="20" grpId="0"/>
      <p:bldP spid="20" grpId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A03B883D-41C6-4D60-8A13-9C654E89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450" y="2555700"/>
            <a:ext cx="2646084" cy="1166100"/>
          </a:xfrm>
        </p:spPr>
        <p:txBody>
          <a:bodyPr/>
          <a:lstStyle/>
          <a:p>
            <a:r>
              <a:rPr lang="vi-VN"/>
              <a:t>Gom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4 </a:t>
            </a:r>
            <a:r>
              <a:rPr lang="vi-VN" err="1"/>
              <a:t>cụm</a:t>
            </a:r>
            <a:r>
              <a:rPr lang="vi-VN"/>
              <a:t>:</a:t>
            </a:r>
          </a:p>
          <a:p>
            <a:r>
              <a:rPr lang="vi-VN"/>
              <a:t>Tương </a:t>
            </a:r>
            <a:r>
              <a:rPr lang="vi-VN" err="1"/>
              <a:t>ứng</a:t>
            </a:r>
            <a:r>
              <a:rPr lang="vi-VN"/>
              <a:t> </a:t>
            </a:r>
            <a:r>
              <a:rPr lang="vi-VN" err="1"/>
              <a:t>với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màu</a:t>
            </a:r>
            <a:endParaRPr lang="vi-VN"/>
          </a:p>
          <a:p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0A25552-A085-4BE5-B534-7608D009F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Louvain</a:t>
            </a:r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48CF46E-B6AE-4041-991B-EA1D9C5FCF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00400" y="0"/>
            <a:ext cx="5943600" cy="511937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315FFC4-2C06-4C94-A647-6E110972A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09" r="420"/>
          <a:stretch/>
        </p:blipFill>
        <p:spPr>
          <a:xfrm>
            <a:off x="1473619" y="3344495"/>
            <a:ext cx="710361" cy="111458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BA38501B-9204-47CE-8F7A-53AA2FE23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615"/>
          <a:stretch/>
        </p:blipFill>
        <p:spPr>
          <a:xfrm>
            <a:off x="897088" y="3345756"/>
            <a:ext cx="591646" cy="1114581"/>
          </a:xfrm>
          <a:prstGeom prst="rect">
            <a:avLst/>
          </a:prstGeom>
        </p:spPr>
      </p:pic>
      <p:grpSp>
        <p:nvGrpSpPr>
          <p:cNvPr id="8" name="Nhóm 7">
            <a:extLst>
              <a:ext uri="{FF2B5EF4-FFF2-40B4-BE49-F238E27FC236}">
                <a16:creationId xmlns:a16="http://schemas.microsoft.com/office/drawing/2014/main" id="{EC475F65-D03D-41E3-A6F6-A4B9BA7C16BF}"/>
              </a:ext>
            </a:extLst>
          </p:cNvPr>
          <p:cNvGrpSpPr/>
          <p:nvPr/>
        </p:nvGrpSpPr>
        <p:grpSpPr>
          <a:xfrm>
            <a:off x="290830" y="370461"/>
            <a:ext cx="2467483" cy="1145078"/>
            <a:chOff x="2663736" y="551830"/>
            <a:chExt cx="2467483" cy="1145078"/>
          </a:xfrm>
        </p:grpSpPr>
        <p:pic>
          <p:nvPicPr>
            <p:cNvPr id="9" name="Google Shape;2321;p48">
              <a:extLst>
                <a:ext uri="{FF2B5EF4-FFF2-40B4-BE49-F238E27FC236}">
                  <a16:creationId xmlns:a16="http://schemas.microsoft.com/office/drawing/2014/main" id="{9DA6150E-B162-4062-9D88-46E14829AF74}"/>
                </a:ext>
              </a:extLst>
            </p:cNvPr>
            <p:cNvPicPr preferRelativeResize="0"/>
            <p:nvPr/>
          </p:nvPicPr>
          <p:blipFill>
            <a:blip r:embed="rId4">
              <a:alphaModFix amt="72000"/>
            </a:blip>
            <a:stretch>
              <a:fillRect/>
            </a:stretch>
          </p:blipFill>
          <p:spPr>
            <a:xfrm flipH="1">
              <a:off x="2663736" y="551830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330;p48">
              <a:extLst>
                <a:ext uri="{FF2B5EF4-FFF2-40B4-BE49-F238E27FC236}">
                  <a16:creationId xmlns:a16="http://schemas.microsoft.com/office/drawing/2014/main" id="{2CF44006-C372-4DFC-8068-2FDA55F1A949}"/>
                </a:ext>
              </a:extLst>
            </p:cNvPr>
            <p:cNvSpPr txBox="1">
              <a:spLocks/>
            </p:cNvSpPr>
            <p:nvPr/>
          </p:nvSpPr>
          <p:spPr>
            <a:xfrm>
              <a:off x="2663736" y="890829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Gephi</a:t>
              </a:r>
              <a:endParaRPr lang="en" b="1"/>
            </a:p>
          </p:txBody>
        </p:sp>
      </p:grpSp>
    </p:spTree>
    <p:extLst>
      <p:ext uri="{BB962C8B-B14F-4D97-AF65-F5344CB8AC3E}">
        <p14:creationId xmlns:p14="http://schemas.microsoft.com/office/powerpoint/2010/main" val="237617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Hình ảnh 20">
            <a:extLst>
              <a:ext uri="{FF2B5EF4-FFF2-40B4-BE49-F238E27FC236}">
                <a16:creationId xmlns:a16="http://schemas.microsoft.com/office/drawing/2014/main" id="{77F51033-6A5B-4D53-9619-96208E7306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9767" y="1580126"/>
            <a:ext cx="6904466" cy="3563374"/>
          </a:xfrm>
          <a:prstGeom prst="rect">
            <a:avLst/>
          </a:prstGeom>
        </p:spPr>
      </p:pic>
      <p:sp>
        <p:nvSpPr>
          <p:cNvPr id="14" name="Tiêu đề 13">
            <a:extLst>
              <a:ext uri="{FF2B5EF4-FFF2-40B4-BE49-F238E27FC236}">
                <a16:creationId xmlns:a16="http://schemas.microsoft.com/office/drawing/2014/main" id="{ACBF112A-814D-442B-B35F-AF1A7AE25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11" y="904452"/>
            <a:ext cx="6591314" cy="527700"/>
          </a:xfrm>
        </p:spPr>
        <p:txBody>
          <a:bodyPr/>
          <a:lstStyle/>
          <a:p>
            <a:r>
              <a:rPr lang="vi-VN" sz="1800" b="1" err="1">
                <a:latin typeface="+mn-lt"/>
                <a:cs typeface="Times New Roman" panose="02020603050405020304" pitchFamily="18" charset="0"/>
              </a:rPr>
              <a:t>Cụm</a:t>
            </a:r>
            <a:r>
              <a:rPr lang="vi-VN" sz="1800" b="1">
                <a:latin typeface="+mn-lt"/>
                <a:cs typeface="Times New Roman" panose="02020603050405020304" pitchFamily="18" charset="0"/>
              </a:rPr>
              <a:t> 0: </a:t>
            </a:r>
            <a:r>
              <a:rPr lang="en-US" sz="1800" b="1">
                <a:latin typeface="+mn-lt"/>
                <a:cs typeface="Times New Roman" panose="02020603050405020304" pitchFamily="18" charset="0"/>
              </a:rPr>
              <a:t>whole milk, other vegetables, tropical fruit</a:t>
            </a:r>
          </a:p>
        </p:txBody>
      </p:sp>
      <p:sp>
        <p:nvSpPr>
          <p:cNvPr id="16" name="Tiêu đề 15">
            <a:extLst>
              <a:ext uri="{FF2B5EF4-FFF2-40B4-BE49-F238E27FC236}">
                <a16:creationId xmlns:a16="http://schemas.microsoft.com/office/drawing/2014/main" id="{72C39A29-73C4-4AAB-9DD3-E893FEDDAC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142611" y="1143600"/>
            <a:ext cx="4444336" cy="334925"/>
          </a:xfrm>
        </p:spPr>
        <p:txBody>
          <a:bodyPr/>
          <a:lstStyle/>
          <a:p>
            <a:pPr algn="l"/>
            <a:r>
              <a:rPr lang="vi-VN" sz="1800" b="1" err="1">
                <a:latin typeface="+mn-lt"/>
              </a:rPr>
              <a:t>Cụm</a:t>
            </a:r>
            <a:r>
              <a:rPr lang="vi-VN" sz="1800" b="1">
                <a:latin typeface="+mn-lt"/>
              </a:rPr>
              <a:t> 1: </a:t>
            </a:r>
            <a:r>
              <a:rPr lang="en-US" sz="1800" b="1">
                <a:latin typeface="+mn-lt"/>
                <a:cs typeface="Arial" panose="020B0604020202020204" pitchFamily="34" charset="0"/>
              </a:rPr>
              <a:t>yogurt</a:t>
            </a:r>
            <a:br>
              <a:rPr lang="en-US" sz="180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>
              <a:latin typeface="+mn-lt"/>
            </a:endParaRPr>
          </a:p>
        </p:txBody>
      </p:sp>
      <p:sp>
        <p:nvSpPr>
          <p:cNvPr id="18" name="Tiêu đề 17">
            <a:extLst>
              <a:ext uri="{FF2B5EF4-FFF2-40B4-BE49-F238E27FC236}">
                <a16:creationId xmlns:a16="http://schemas.microsoft.com/office/drawing/2014/main" id="{72E6F8BC-252B-4AC3-962C-8496284BFEC5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27371" y="1047212"/>
            <a:ext cx="5548570" cy="527700"/>
          </a:xfrm>
        </p:spPr>
        <p:txBody>
          <a:bodyPr/>
          <a:lstStyle/>
          <a:p>
            <a:r>
              <a:rPr lang="vi-VN" sz="1800" b="1" err="1">
                <a:latin typeface="+mn-lt"/>
              </a:rPr>
              <a:t>Cụm</a:t>
            </a:r>
            <a:r>
              <a:rPr lang="vi-VN" sz="1800" b="1">
                <a:latin typeface="+mn-lt"/>
              </a:rPr>
              <a:t> 2: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bottled beer, shopping bags, chocolate</a:t>
            </a:r>
            <a:br>
              <a:rPr lang="en-US" sz="180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>
              <a:latin typeface="+mn-lt"/>
            </a:endParaRPr>
          </a:p>
        </p:txBody>
      </p:sp>
      <p:sp>
        <p:nvSpPr>
          <p:cNvPr id="20" name="Tiêu đề 19">
            <a:extLst>
              <a:ext uri="{FF2B5EF4-FFF2-40B4-BE49-F238E27FC236}">
                <a16:creationId xmlns:a16="http://schemas.microsoft.com/office/drawing/2014/main" id="{B75948D2-3168-461D-93ED-131EFADDB6F9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flipH="1">
            <a:off x="1150214" y="904452"/>
            <a:ext cx="2867100" cy="527700"/>
          </a:xfrm>
        </p:spPr>
        <p:txBody>
          <a:bodyPr/>
          <a:lstStyle/>
          <a:p>
            <a:pPr algn="l"/>
            <a:r>
              <a:rPr lang="vi-VN" sz="1800" b="1" err="1">
                <a:latin typeface="+mn-lt"/>
                <a:cs typeface="Arial" panose="020B0604020202020204" pitchFamily="34" charset="0"/>
              </a:rPr>
              <a:t>Cụm</a:t>
            </a:r>
            <a:r>
              <a:rPr lang="vi-VN" sz="1800" b="1">
                <a:latin typeface="+mn-lt"/>
                <a:cs typeface="Arial" panose="020B0604020202020204" pitchFamily="34" charset="0"/>
              </a:rPr>
              <a:t> 3: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soda</a:t>
            </a:r>
            <a:endParaRPr lang="en-US" sz="1800">
              <a:latin typeface="+mn-lt"/>
            </a:endParaRPr>
          </a:p>
        </p:txBody>
      </p:sp>
      <p:sp>
        <p:nvSpPr>
          <p:cNvPr id="19" name="Tiêu đề 19">
            <a:extLst>
              <a:ext uri="{FF2B5EF4-FFF2-40B4-BE49-F238E27FC236}">
                <a16:creationId xmlns:a16="http://schemas.microsoft.com/office/drawing/2014/main" id="{95EFF92E-75A0-4C70-A7C8-2952423087EA}"/>
              </a:ext>
            </a:extLst>
          </p:cNvPr>
          <p:cNvSpPr txBox="1">
            <a:spLocks/>
          </p:cNvSpPr>
          <p:nvPr/>
        </p:nvSpPr>
        <p:spPr>
          <a:xfrm flipH="1">
            <a:off x="1142608" y="899239"/>
            <a:ext cx="2867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16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verpass Black"/>
              <a:buNone/>
              <a:defRPr sz="24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l"/>
            <a:r>
              <a:rPr lang="vi-VN" sz="1800" b="1" err="1">
                <a:latin typeface="+mn-lt"/>
              </a:rPr>
              <a:t>Cụm</a:t>
            </a:r>
            <a:r>
              <a:rPr lang="vi-VN" sz="1800" b="1">
                <a:latin typeface="+mn-lt"/>
              </a:rPr>
              <a:t> 4: 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canned beer</a:t>
            </a:r>
            <a:endParaRPr lang="en-US" sz="1800">
              <a:latin typeface="+mn-lt"/>
            </a:endParaRPr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708902B1-6F62-4D4C-8130-9081E17613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96907" y="1611784"/>
            <a:ext cx="6927326" cy="3531716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ECD01576-49F6-411A-9F8F-2CB1817DAD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19766" y="1580127"/>
            <a:ext cx="6904465" cy="3563374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A60EB85D-1219-4CDB-B3E1-8EE084239D8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27370" y="1626499"/>
            <a:ext cx="6896861" cy="3517001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4EB2F1F5-7098-4BC7-AEBE-61DB87ED20D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27368" y="1574913"/>
            <a:ext cx="6919722" cy="3568587"/>
          </a:xfrm>
          <a:prstGeom prst="rect">
            <a:avLst/>
          </a:prstGeom>
        </p:spPr>
      </p:pic>
      <p:sp>
        <p:nvSpPr>
          <p:cNvPr id="31" name="Tiêu đề 21">
            <a:extLst>
              <a:ext uri="{FF2B5EF4-FFF2-40B4-BE49-F238E27FC236}">
                <a16:creationId xmlns:a16="http://schemas.microsoft.com/office/drawing/2014/main" id="{A17C37F2-7258-45B1-9541-0CE6B4C1CB2C}"/>
              </a:ext>
            </a:extLst>
          </p:cNvPr>
          <p:cNvSpPr txBox="1">
            <a:spLocks/>
          </p:cNvSpPr>
          <p:nvPr/>
        </p:nvSpPr>
        <p:spPr>
          <a:xfrm>
            <a:off x="786422" y="129540"/>
            <a:ext cx="767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30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Overpass Black"/>
              <a:buNone/>
              <a:defRPr sz="800" b="0" i="0" u="none" strike="noStrike" cap="none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quả</a:t>
            </a:r>
            <a:r>
              <a:rPr lang="vi-VN"/>
              <a:t> gom </a:t>
            </a:r>
            <a:r>
              <a:rPr lang="vi-VN" err="1"/>
              <a:t>cụm</a:t>
            </a:r>
            <a:r>
              <a:rPr lang="vi-VN"/>
              <a:t> </a:t>
            </a:r>
            <a:r>
              <a:rPr lang="vi-VN" err="1"/>
              <a:t>Louvain</a:t>
            </a:r>
            <a:endParaRPr lang="en-US"/>
          </a:p>
        </p:txBody>
      </p: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6C24EF2E-F3B7-400C-9CA9-BBCC8CC79C05}"/>
              </a:ext>
            </a:extLst>
          </p:cNvPr>
          <p:cNvGrpSpPr/>
          <p:nvPr/>
        </p:nvGrpSpPr>
        <p:grpSpPr>
          <a:xfrm>
            <a:off x="129541" y="0"/>
            <a:ext cx="1592580" cy="944881"/>
            <a:chOff x="2663736" y="551830"/>
            <a:chExt cx="2467483" cy="1145078"/>
          </a:xfrm>
        </p:grpSpPr>
        <p:pic>
          <p:nvPicPr>
            <p:cNvPr id="23" name="Google Shape;2321;p48">
              <a:extLst>
                <a:ext uri="{FF2B5EF4-FFF2-40B4-BE49-F238E27FC236}">
                  <a16:creationId xmlns:a16="http://schemas.microsoft.com/office/drawing/2014/main" id="{5511A229-5999-402E-8F99-8B2A94ECE5AB}"/>
                </a:ext>
              </a:extLst>
            </p:cNvPr>
            <p:cNvPicPr preferRelativeResize="0"/>
            <p:nvPr/>
          </p:nvPicPr>
          <p:blipFill>
            <a:blip r:embed="rId7">
              <a:alphaModFix amt="72000"/>
            </a:blip>
            <a:stretch>
              <a:fillRect/>
            </a:stretch>
          </p:blipFill>
          <p:spPr>
            <a:xfrm flipH="1">
              <a:off x="2663736" y="551830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Google Shape;2330;p48">
              <a:extLst>
                <a:ext uri="{FF2B5EF4-FFF2-40B4-BE49-F238E27FC236}">
                  <a16:creationId xmlns:a16="http://schemas.microsoft.com/office/drawing/2014/main" id="{F86944F3-9E91-4855-A15C-8646820FDF31}"/>
                </a:ext>
              </a:extLst>
            </p:cNvPr>
            <p:cNvSpPr txBox="1">
              <a:spLocks/>
            </p:cNvSpPr>
            <p:nvPr/>
          </p:nvSpPr>
          <p:spPr>
            <a:xfrm>
              <a:off x="2663736" y="890829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Gephi</a:t>
              </a:r>
              <a:endParaRPr lang="en" b="1"/>
            </a:p>
          </p:txBody>
        </p:sp>
      </p:grpSp>
    </p:spTree>
    <p:extLst>
      <p:ext uri="{BB962C8B-B14F-4D97-AF65-F5344CB8AC3E}">
        <p14:creationId xmlns:p14="http://schemas.microsoft.com/office/powerpoint/2010/main" val="240114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18" grpId="0"/>
      <p:bldP spid="18" grpId="1"/>
      <p:bldP spid="20" grpId="0"/>
      <p:bldP spid="20" grpId="1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10">
            <a:extLst>
              <a:ext uri="{FF2B5EF4-FFF2-40B4-BE49-F238E27FC236}">
                <a16:creationId xmlns:a16="http://schemas.microsoft.com/office/drawing/2014/main" id="{332DAFAD-5B78-489F-964C-064FE66CC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sánh </a:t>
            </a:r>
            <a:r>
              <a:rPr lang="en-US" dirty="0" err="1"/>
              <a:t>của</a:t>
            </a:r>
            <a:r>
              <a:rPr lang="en-US" dirty="0"/>
              <a:t> 2 phần mềm</a:t>
            </a:r>
          </a:p>
        </p:txBody>
      </p:sp>
      <p:graphicFrame>
        <p:nvGraphicFramePr>
          <p:cNvPr id="13" name="Bảng 12">
            <a:extLst>
              <a:ext uri="{FF2B5EF4-FFF2-40B4-BE49-F238E27FC236}">
                <a16:creationId xmlns:a16="http://schemas.microsoft.com/office/drawing/2014/main" id="{3C783F85-2F45-4E19-A09D-2082C9388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863735"/>
              </p:ext>
            </p:extLst>
          </p:nvPr>
        </p:nvGraphicFramePr>
        <p:xfrm>
          <a:off x="581891" y="1025514"/>
          <a:ext cx="7965104" cy="2307844"/>
        </p:xfrm>
        <a:graphic>
          <a:graphicData uri="http://schemas.openxmlformats.org/drawingml/2006/table">
            <a:tbl>
              <a:tblPr firstRow="1" firstCol="1" bandRow="1">
                <a:tableStyleId>{E18BFFBF-13C9-4298-BF0A-C5ADDBB737B8}</a:tableStyleId>
              </a:tblPr>
              <a:tblGrid>
                <a:gridCol w="3982552">
                  <a:extLst>
                    <a:ext uri="{9D8B030D-6E8A-4147-A177-3AD203B41FA5}">
                      <a16:colId xmlns:a16="http://schemas.microsoft.com/office/drawing/2014/main" val="3503436193"/>
                    </a:ext>
                  </a:extLst>
                </a:gridCol>
                <a:gridCol w="3982552">
                  <a:extLst>
                    <a:ext uri="{9D8B030D-6E8A-4147-A177-3AD203B41FA5}">
                      <a16:colId xmlns:a16="http://schemas.microsoft.com/office/drawing/2014/main" val="17721279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</a:rPr>
                        <a:t>Jupyter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Gephi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177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0: other vegetables, whole milk, root vegetable, tropical fruit.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1: soda, bottled water, shopping bags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2: rolls/buns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3: canned beer.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4: yogurt.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0: whole milk, other vegetables, tropical fruit.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1: yogurt.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2: bottled beer, shopping bags, chocolate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3: soda.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Cụm</a:t>
                      </a:r>
                      <a:r>
                        <a:rPr lang="en-US" sz="1800" dirty="0">
                          <a:effectLst/>
                        </a:rPr>
                        <a:t> 4: canned beer.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81640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AC755928-860F-4712-ADBA-277F20BCC9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64105" y="3587325"/>
            <a:ext cx="6504516" cy="1200329"/>
          </a:xfrm>
          <a:custGeom>
            <a:avLst/>
            <a:gdLst>
              <a:gd name="connsiteX0" fmla="*/ 0 w 6504516"/>
              <a:gd name="connsiteY0" fmla="*/ 0 h 1200329"/>
              <a:gd name="connsiteX1" fmla="*/ 585406 w 6504516"/>
              <a:gd name="connsiteY1" fmla="*/ 0 h 1200329"/>
              <a:gd name="connsiteX2" fmla="*/ 1105768 w 6504516"/>
              <a:gd name="connsiteY2" fmla="*/ 0 h 1200329"/>
              <a:gd name="connsiteX3" fmla="*/ 1756219 w 6504516"/>
              <a:gd name="connsiteY3" fmla="*/ 0 h 1200329"/>
              <a:gd name="connsiteX4" fmla="*/ 2536761 w 6504516"/>
              <a:gd name="connsiteY4" fmla="*/ 0 h 1200329"/>
              <a:gd name="connsiteX5" fmla="*/ 2992077 w 6504516"/>
              <a:gd name="connsiteY5" fmla="*/ 0 h 1200329"/>
              <a:gd name="connsiteX6" fmla="*/ 3772619 w 6504516"/>
              <a:gd name="connsiteY6" fmla="*/ 0 h 1200329"/>
              <a:gd name="connsiteX7" fmla="*/ 4423071 w 6504516"/>
              <a:gd name="connsiteY7" fmla="*/ 0 h 1200329"/>
              <a:gd name="connsiteX8" fmla="*/ 4943432 w 6504516"/>
              <a:gd name="connsiteY8" fmla="*/ 0 h 1200329"/>
              <a:gd name="connsiteX9" fmla="*/ 5528839 w 6504516"/>
              <a:gd name="connsiteY9" fmla="*/ 0 h 1200329"/>
              <a:gd name="connsiteX10" fmla="*/ 6504516 w 6504516"/>
              <a:gd name="connsiteY10" fmla="*/ 0 h 1200329"/>
              <a:gd name="connsiteX11" fmla="*/ 6504516 w 6504516"/>
              <a:gd name="connsiteY11" fmla="*/ 576158 h 1200329"/>
              <a:gd name="connsiteX12" fmla="*/ 6504516 w 6504516"/>
              <a:gd name="connsiteY12" fmla="*/ 1200329 h 1200329"/>
              <a:gd name="connsiteX13" fmla="*/ 5984155 w 6504516"/>
              <a:gd name="connsiteY13" fmla="*/ 1200329 h 1200329"/>
              <a:gd name="connsiteX14" fmla="*/ 5528839 w 6504516"/>
              <a:gd name="connsiteY14" fmla="*/ 1200329 h 1200329"/>
              <a:gd name="connsiteX15" fmla="*/ 4813342 w 6504516"/>
              <a:gd name="connsiteY15" fmla="*/ 1200329 h 1200329"/>
              <a:gd name="connsiteX16" fmla="*/ 4227935 w 6504516"/>
              <a:gd name="connsiteY16" fmla="*/ 1200329 h 1200329"/>
              <a:gd name="connsiteX17" fmla="*/ 3447393 w 6504516"/>
              <a:gd name="connsiteY17" fmla="*/ 1200329 h 1200329"/>
              <a:gd name="connsiteX18" fmla="*/ 2796942 w 6504516"/>
              <a:gd name="connsiteY18" fmla="*/ 1200329 h 1200329"/>
              <a:gd name="connsiteX19" fmla="*/ 2081445 w 6504516"/>
              <a:gd name="connsiteY19" fmla="*/ 1200329 h 1200329"/>
              <a:gd name="connsiteX20" fmla="*/ 1300903 w 6504516"/>
              <a:gd name="connsiteY20" fmla="*/ 1200329 h 1200329"/>
              <a:gd name="connsiteX21" fmla="*/ 650452 w 6504516"/>
              <a:gd name="connsiteY21" fmla="*/ 1200329 h 1200329"/>
              <a:gd name="connsiteX22" fmla="*/ 0 w 6504516"/>
              <a:gd name="connsiteY22" fmla="*/ 1200329 h 1200329"/>
              <a:gd name="connsiteX23" fmla="*/ 0 w 6504516"/>
              <a:gd name="connsiteY23" fmla="*/ 576158 h 1200329"/>
              <a:gd name="connsiteX24" fmla="*/ 0 w 6504516"/>
              <a:gd name="connsiteY2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04516" h="1200329" extrusionOk="0">
                <a:moveTo>
                  <a:pt x="0" y="0"/>
                </a:moveTo>
                <a:cubicBezTo>
                  <a:pt x="258058" y="19122"/>
                  <a:pt x="409463" y="-16811"/>
                  <a:pt x="585406" y="0"/>
                </a:cubicBezTo>
                <a:cubicBezTo>
                  <a:pt x="761349" y="16811"/>
                  <a:pt x="949136" y="7968"/>
                  <a:pt x="1105768" y="0"/>
                </a:cubicBezTo>
                <a:cubicBezTo>
                  <a:pt x="1262400" y="-7968"/>
                  <a:pt x="1558157" y="18563"/>
                  <a:pt x="1756219" y="0"/>
                </a:cubicBezTo>
                <a:cubicBezTo>
                  <a:pt x="1954281" y="-18563"/>
                  <a:pt x="2176580" y="24980"/>
                  <a:pt x="2536761" y="0"/>
                </a:cubicBezTo>
                <a:cubicBezTo>
                  <a:pt x="2896942" y="-24980"/>
                  <a:pt x="2863059" y="12539"/>
                  <a:pt x="2992077" y="0"/>
                </a:cubicBezTo>
                <a:cubicBezTo>
                  <a:pt x="3121095" y="-12539"/>
                  <a:pt x="3583343" y="6554"/>
                  <a:pt x="3772619" y="0"/>
                </a:cubicBezTo>
                <a:cubicBezTo>
                  <a:pt x="3961895" y="-6554"/>
                  <a:pt x="4140100" y="-25506"/>
                  <a:pt x="4423071" y="0"/>
                </a:cubicBezTo>
                <a:cubicBezTo>
                  <a:pt x="4706042" y="25506"/>
                  <a:pt x="4703862" y="-8209"/>
                  <a:pt x="4943432" y="0"/>
                </a:cubicBezTo>
                <a:cubicBezTo>
                  <a:pt x="5183002" y="8209"/>
                  <a:pt x="5355993" y="-7060"/>
                  <a:pt x="5528839" y="0"/>
                </a:cubicBezTo>
                <a:cubicBezTo>
                  <a:pt x="5701685" y="7060"/>
                  <a:pt x="6208592" y="-25650"/>
                  <a:pt x="6504516" y="0"/>
                </a:cubicBezTo>
                <a:cubicBezTo>
                  <a:pt x="6486766" y="275477"/>
                  <a:pt x="6502720" y="313621"/>
                  <a:pt x="6504516" y="576158"/>
                </a:cubicBezTo>
                <a:cubicBezTo>
                  <a:pt x="6506312" y="838695"/>
                  <a:pt x="6528517" y="1058370"/>
                  <a:pt x="6504516" y="1200329"/>
                </a:cubicBezTo>
                <a:cubicBezTo>
                  <a:pt x="6358226" y="1186863"/>
                  <a:pt x="6198359" y="1223358"/>
                  <a:pt x="5984155" y="1200329"/>
                </a:cubicBezTo>
                <a:cubicBezTo>
                  <a:pt x="5769951" y="1177300"/>
                  <a:pt x="5749964" y="1216467"/>
                  <a:pt x="5528839" y="1200329"/>
                </a:cubicBezTo>
                <a:cubicBezTo>
                  <a:pt x="5307714" y="1184191"/>
                  <a:pt x="5105680" y="1171751"/>
                  <a:pt x="4813342" y="1200329"/>
                </a:cubicBezTo>
                <a:cubicBezTo>
                  <a:pt x="4521004" y="1228907"/>
                  <a:pt x="4471030" y="1175833"/>
                  <a:pt x="4227935" y="1200329"/>
                </a:cubicBezTo>
                <a:cubicBezTo>
                  <a:pt x="3984840" y="1224825"/>
                  <a:pt x="3673873" y="1182536"/>
                  <a:pt x="3447393" y="1200329"/>
                </a:cubicBezTo>
                <a:cubicBezTo>
                  <a:pt x="3220913" y="1218122"/>
                  <a:pt x="2958919" y="1173087"/>
                  <a:pt x="2796942" y="1200329"/>
                </a:cubicBezTo>
                <a:cubicBezTo>
                  <a:pt x="2634965" y="1227571"/>
                  <a:pt x="2418069" y="1225966"/>
                  <a:pt x="2081445" y="1200329"/>
                </a:cubicBezTo>
                <a:cubicBezTo>
                  <a:pt x="1744821" y="1174692"/>
                  <a:pt x="1612145" y="1194613"/>
                  <a:pt x="1300903" y="1200329"/>
                </a:cubicBezTo>
                <a:cubicBezTo>
                  <a:pt x="989661" y="1206045"/>
                  <a:pt x="886909" y="1212570"/>
                  <a:pt x="650452" y="1200329"/>
                </a:cubicBezTo>
                <a:cubicBezTo>
                  <a:pt x="413995" y="1188088"/>
                  <a:pt x="245719" y="1185643"/>
                  <a:pt x="0" y="1200329"/>
                </a:cubicBezTo>
                <a:cubicBezTo>
                  <a:pt x="28378" y="1058932"/>
                  <a:pt x="26098" y="764954"/>
                  <a:pt x="0" y="576158"/>
                </a:cubicBezTo>
                <a:cubicBezTo>
                  <a:pt x="-26098" y="387362"/>
                  <a:pt x="-5745" y="284717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9525989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cả 2 phần mềm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730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>
                <a:tab pos="227013" algn="l"/>
              </a:tabLs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other vegetables, whole milk, tropical fruit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730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>
                <a:tab pos="227013" algn="l"/>
              </a:tabLs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yogurt.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1730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>
                <a:tab pos="227013" algn="l"/>
              </a:tabLst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canned beer.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955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40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Mục</a:t>
            </a:r>
            <a:r>
              <a:rPr lang="vi-VN"/>
              <a:t> </a:t>
            </a:r>
            <a:r>
              <a:rPr lang="vi-VN" err="1"/>
              <a:t>lục</a:t>
            </a:r>
            <a:endParaRPr/>
          </a:p>
        </p:txBody>
      </p:sp>
      <p:pic>
        <p:nvPicPr>
          <p:cNvPr id="2143" name="Google Shape;2143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463245" y="335025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262845" y="160931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0"/>
          <p:cNvPicPr preferRelativeResize="0"/>
          <p:nvPr/>
        </p:nvPicPr>
        <p:blipFill>
          <a:blip r:embed="rId4">
            <a:alphaModFix amt="64000"/>
          </a:blip>
          <a:stretch>
            <a:fillRect/>
          </a:stretch>
        </p:blipFill>
        <p:spPr>
          <a:xfrm>
            <a:off x="1289059" y="338478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0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4399134" y="157883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40"/>
          <p:cNvSpPr txBox="1">
            <a:spLocks noGrp="1"/>
          </p:cNvSpPr>
          <p:nvPr>
            <p:ph type="title" idx="3"/>
          </p:nvPr>
        </p:nvSpPr>
        <p:spPr>
          <a:xfrm>
            <a:off x="1163626" y="345008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1" name="Google Shape;2151;p40"/>
          <p:cNvSpPr txBox="1">
            <a:spLocks noGrp="1"/>
          </p:cNvSpPr>
          <p:nvPr>
            <p:ph type="title" idx="4"/>
          </p:nvPr>
        </p:nvSpPr>
        <p:spPr>
          <a:xfrm>
            <a:off x="4340602" y="3428961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40"/>
          <p:cNvSpPr txBox="1">
            <a:spLocks noGrp="1"/>
          </p:cNvSpPr>
          <p:nvPr>
            <p:ph type="title" idx="5"/>
          </p:nvPr>
        </p:nvSpPr>
        <p:spPr>
          <a:xfrm>
            <a:off x="1140202" y="167462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3" name="Google Shape;2153;p40"/>
          <p:cNvSpPr txBox="1">
            <a:spLocks noGrp="1"/>
          </p:cNvSpPr>
          <p:nvPr>
            <p:ph type="title" idx="6"/>
          </p:nvPr>
        </p:nvSpPr>
        <p:spPr>
          <a:xfrm>
            <a:off x="4274931" y="1644140"/>
            <a:ext cx="103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58" name="Google Shape;2158;p40"/>
          <p:cNvSpPr txBox="1">
            <a:spLocks noGrp="1"/>
          </p:cNvSpPr>
          <p:nvPr>
            <p:ph type="ctrTitle" idx="13"/>
          </p:nvPr>
        </p:nvSpPr>
        <p:spPr>
          <a:xfrm>
            <a:off x="2169990" y="353983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độ</a:t>
            </a:r>
            <a:r>
              <a:rPr lang="vi-VN"/>
              <a:t> đo</a:t>
            </a:r>
            <a:endParaRPr/>
          </a:p>
        </p:txBody>
      </p:sp>
      <p:sp>
        <p:nvSpPr>
          <p:cNvPr id="2160" name="Google Shape;2160;p40"/>
          <p:cNvSpPr txBox="1">
            <a:spLocks noGrp="1"/>
          </p:cNvSpPr>
          <p:nvPr>
            <p:ph type="ctrTitle" idx="15"/>
          </p:nvPr>
        </p:nvSpPr>
        <p:spPr>
          <a:xfrm>
            <a:off x="5325988" y="3200400"/>
            <a:ext cx="2979812" cy="882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thuật</a:t>
            </a:r>
            <a:r>
              <a:rPr lang="vi-VN"/>
              <a:t> </a:t>
            </a:r>
            <a:r>
              <a:rPr lang="vi-VN" err="1"/>
              <a:t>toán</a:t>
            </a:r>
            <a:r>
              <a:rPr lang="vi-VN"/>
              <a:t> </a:t>
            </a:r>
            <a:r>
              <a:rPr lang="vi-VN" err="1"/>
              <a:t>phát</a:t>
            </a:r>
            <a:r>
              <a:rPr lang="vi-VN"/>
              <a:t> </a:t>
            </a:r>
            <a:r>
              <a:rPr lang="vi-VN" err="1"/>
              <a:t>hiện</a:t>
            </a:r>
            <a:r>
              <a:rPr lang="vi-VN"/>
              <a:t> </a:t>
            </a:r>
            <a:r>
              <a:rPr lang="vi-VN" err="1"/>
              <a:t>cộng</a:t>
            </a:r>
            <a:r>
              <a:rPr lang="vi-VN"/>
              <a:t> </a:t>
            </a:r>
            <a:r>
              <a:rPr lang="vi-VN" err="1"/>
              <a:t>đồng</a:t>
            </a:r>
            <a:endParaRPr/>
          </a:p>
        </p:txBody>
      </p:sp>
      <p:sp>
        <p:nvSpPr>
          <p:cNvPr id="2162" name="Google Shape;2162;p40"/>
          <p:cNvSpPr txBox="1">
            <a:spLocks noGrp="1"/>
          </p:cNvSpPr>
          <p:nvPr>
            <p:ph type="ctrTitle" idx="17"/>
          </p:nvPr>
        </p:nvSpPr>
        <p:spPr>
          <a:xfrm>
            <a:off x="2117968" y="1871050"/>
            <a:ext cx="1821572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thiệu</a:t>
            </a:r>
            <a:r>
              <a:rPr lang="vi-VN"/>
              <a:t> </a:t>
            </a:r>
            <a:r>
              <a:rPr lang="vi-VN" err="1"/>
              <a:t>tổng</a:t>
            </a:r>
            <a:r>
              <a:rPr lang="vi-VN"/>
              <a:t> quan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/>
          </a:p>
        </p:txBody>
      </p:sp>
      <p:sp>
        <p:nvSpPr>
          <p:cNvPr id="2164" name="Google Shape;2164;p40"/>
          <p:cNvSpPr txBox="1">
            <a:spLocks noGrp="1"/>
          </p:cNvSpPr>
          <p:nvPr>
            <p:ph type="ctrTitle" idx="19"/>
          </p:nvPr>
        </p:nvSpPr>
        <p:spPr>
          <a:xfrm>
            <a:off x="5234662" y="1459570"/>
            <a:ext cx="2629177" cy="6664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Tiền</a:t>
            </a:r>
            <a:r>
              <a:rPr lang="vi-VN"/>
              <a:t> </a:t>
            </a:r>
            <a:r>
              <a:rPr lang="vi-VN" err="1"/>
              <a:t>xử</a:t>
            </a:r>
            <a:r>
              <a:rPr lang="vi-VN"/>
              <a:t> </a:t>
            </a:r>
            <a:r>
              <a:rPr lang="vi-VN" err="1"/>
              <a:t>lí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BD853191-78A6-433F-A832-E051239BA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144" y="1034124"/>
            <a:ext cx="7989915" cy="1762416"/>
          </a:xfrm>
        </p:spPr>
        <p:txBody>
          <a:bodyPr/>
          <a:lstStyle/>
          <a:p>
            <a:pPr marL="254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độ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(edge betweenness)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cả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cạnh trong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mạng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254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Hủy bỏ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cạnh có độ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254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lại độ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cả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cạnh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hưởng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cạnh đã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loại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bỏ. </a:t>
            </a:r>
          </a:p>
          <a:p>
            <a:pPr marL="254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Lặp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lại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bước 2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đến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còn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cạnh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Grivan</a:t>
            </a:r>
            <a:r>
              <a:rPr lang="vi-VN"/>
              <a:t> </a:t>
            </a:r>
            <a:r>
              <a:rPr lang="vi-VN" err="1"/>
              <a:t>Newman</a:t>
            </a:r>
            <a:endParaRPr lang="en-US"/>
          </a:p>
        </p:txBody>
      </p:sp>
      <p:grpSp>
        <p:nvGrpSpPr>
          <p:cNvPr id="10" name="Nhóm 9">
            <a:extLst>
              <a:ext uri="{FF2B5EF4-FFF2-40B4-BE49-F238E27FC236}">
                <a16:creationId xmlns:a16="http://schemas.microsoft.com/office/drawing/2014/main" id="{1F541D02-91EC-498C-90C7-F3465257557F}"/>
              </a:ext>
            </a:extLst>
          </p:cNvPr>
          <p:cNvGrpSpPr/>
          <p:nvPr/>
        </p:nvGrpSpPr>
        <p:grpSpPr>
          <a:xfrm>
            <a:off x="210245" y="0"/>
            <a:ext cx="1117248" cy="939777"/>
            <a:chOff x="210245" y="0"/>
            <a:chExt cx="1117248" cy="939777"/>
          </a:xfrm>
        </p:grpSpPr>
        <p:pic>
          <p:nvPicPr>
            <p:cNvPr id="11" name="Google Shape;2445;p52">
              <a:extLst>
                <a:ext uri="{FF2B5EF4-FFF2-40B4-BE49-F238E27FC236}">
                  <a16:creationId xmlns:a16="http://schemas.microsoft.com/office/drawing/2014/main" id="{AB3C17DA-6EDD-4788-A56C-7EBBF2D87D5B}"/>
                </a:ext>
              </a:extLst>
            </p:cNvPr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210245" y="0"/>
              <a:ext cx="1117248" cy="939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iêu đề 2">
              <a:extLst>
                <a:ext uri="{FF2B5EF4-FFF2-40B4-BE49-F238E27FC236}">
                  <a16:creationId xmlns:a16="http://schemas.microsoft.com/office/drawing/2014/main" id="{EDE531DC-E018-49F4-8EF6-4B3D0D330275}"/>
                </a:ext>
              </a:extLst>
            </p:cNvPr>
            <p:cNvSpPr txBox="1">
              <a:spLocks/>
            </p:cNvSpPr>
            <p:nvPr/>
          </p:nvSpPr>
          <p:spPr>
            <a:xfrm>
              <a:off x="424226" y="243485"/>
              <a:ext cx="726394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vi-VN"/>
                <a:t>2</a:t>
              </a:r>
              <a:endParaRPr lang="en-US"/>
            </a:p>
          </p:txBody>
        </p:sp>
      </p:grp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15B040F-EA25-45D0-8D0F-A816B040ED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62100" y="2781300"/>
            <a:ext cx="5509260" cy="2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1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A03B883D-41C6-4D60-8A13-9C654E89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450" y="2555700"/>
            <a:ext cx="2646084" cy="1166100"/>
          </a:xfrm>
        </p:spPr>
        <p:txBody>
          <a:bodyPr/>
          <a:lstStyle/>
          <a:p>
            <a:r>
              <a:rPr lang="vi-VN"/>
              <a:t>Gom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3 </a:t>
            </a:r>
            <a:r>
              <a:rPr lang="vi-VN" err="1"/>
              <a:t>cụm</a:t>
            </a:r>
            <a:endParaRPr lang="vi-VN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0A25552-A085-4BE5-B534-7608D009F2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Grivan</a:t>
            </a:r>
            <a:r>
              <a:rPr lang="vi-VN"/>
              <a:t> </a:t>
            </a:r>
            <a:r>
              <a:rPr lang="vi-VN" err="1"/>
              <a:t>Newman</a:t>
            </a:r>
            <a:r>
              <a:rPr lang="vi-VN"/>
              <a:t> </a:t>
            </a:r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F3AAD46F-5163-4303-A4F2-FFFC1FF13940}"/>
              </a:ext>
            </a:extLst>
          </p:cNvPr>
          <p:cNvGrpSpPr/>
          <p:nvPr/>
        </p:nvGrpSpPr>
        <p:grpSpPr>
          <a:xfrm>
            <a:off x="0" y="574501"/>
            <a:ext cx="2508894" cy="1145078"/>
            <a:chOff x="121334" y="3551968"/>
            <a:chExt cx="2508894" cy="1145078"/>
          </a:xfrm>
        </p:grpSpPr>
        <p:pic>
          <p:nvPicPr>
            <p:cNvPr id="9" name="Google Shape;2290;p48">
              <a:extLst>
                <a:ext uri="{FF2B5EF4-FFF2-40B4-BE49-F238E27FC236}">
                  <a16:creationId xmlns:a16="http://schemas.microsoft.com/office/drawing/2014/main" id="{3C452F66-E6EF-4BF0-8C77-BA03706D4596}"/>
                </a:ext>
              </a:extLst>
            </p:cNvPr>
            <p:cNvPicPr preferRelativeResize="0"/>
            <p:nvPr/>
          </p:nvPicPr>
          <p:blipFill>
            <a:blip r:embed="rId2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330;p48">
              <a:extLst>
                <a:ext uri="{FF2B5EF4-FFF2-40B4-BE49-F238E27FC236}">
                  <a16:creationId xmlns:a16="http://schemas.microsoft.com/office/drawing/2014/main" id="{4B542CC1-3B19-4934-8AC2-5489C675F94C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F4D4A61-8F75-46BC-A36C-CEBC0A6DC98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30" y="375732"/>
            <a:ext cx="5932170" cy="44373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Hình Bầu dục 11">
            <a:extLst>
              <a:ext uri="{FF2B5EF4-FFF2-40B4-BE49-F238E27FC236}">
                <a16:creationId xmlns:a16="http://schemas.microsoft.com/office/drawing/2014/main" id="{73155658-98DE-4D06-85AA-3DCF042A4D43}"/>
              </a:ext>
            </a:extLst>
          </p:cNvPr>
          <p:cNvSpPr/>
          <p:nvPr/>
        </p:nvSpPr>
        <p:spPr>
          <a:xfrm>
            <a:off x="3949208" y="1532273"/>
            <a:ext cx="298450" cy="2806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Hình Bầu dục 12">
            <a:extLst>
              <a:ext uri="{FF2B5EF4-FFF2-40B4-BE49-F238E27FC236}">
                <a16:creationId xmlns:a16="http://schemas.microsoft.com/office/drawing/2014/main" id="{1FC8C171-3D28-48DD-8024-2441398CF413}"/>
              </a:ext>
            </a:extLst>
          </p:cNvPr>
          <p:cNvSpPr/>
          <p:nvPr/>
        </p:nvSpPr>
        <p:spPr>
          <a:xfrm rot="7564043">
            <a:off x="7777941" y="3828115"/>
            <a:ext cx="621030" cy="3257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Hình Bầu dục 61">
            <a:extLst>
              <a:ext uri="{FF2B5EF4-FFF2-40B4-BE49-F238E27FC236}">
                <a16:creationId xmlns:a16="http://schemas.microsoft.com/office/drawing/2014/main" id="{AA1A3FFE-9176-4D5C-8A7C-6F89DFD02795}"/>
              </a:ext>
            </a:extLst>
          </p:cNvPr>
          <p:cNvSpPr/>
          <p:nvPr/>
        </p:nvSpPr>
        <p:spPr>
          <a:xfrm rot="16985817">
            <a:off x="4365768" y="208298"/>
            <a:ext cx="3780155" cy="5255895"/>
          </a:xfrm>
          <a:custGeom>
            <a:avLst/>
            <a:gdLst>
              <a:gd name="connsiteX0" fmla="*/ 0 w 3253105"/>
              <a:gd name="connsiteY0" fmla="*/ 1799273 h 3598545"/>
              <a:gd name="connsiteX1" fmla="*/ 1626553 w 3253105"/>
              <a:gd name="connsiteY1" fmla="*/ 0 h 3598545"/>
              <a:gd name="connsiteX2" fmla="*/ 3253106 w 3253105"/>
              <a:gd name="connsiteY2" fmla="*/ 1799273 h 3598545"/>
              <a:gd name="connsiteX3" fmla="*/ 1626553 w 3253105"/>
              <a:gd name="connsiteY3" fmla="*/ 3598546 h 3598545"/>
              <a:gd name="connsiteX4" fmla="*/ 0 w 3253105"/>
              <a:gd name="connsiteY4" fmla="*/ 1799273 h 3598545"/>
              <a:gd name="connsiteX0" fmla="*/ 0 w 3835172"/>
              <a:gd name="connsiteY0" fmla="*/ 1821252 h 3620525"/>
              <a:gd name="connsiteX1" fmla="*/ 1626553 w 3835172"/>
              <a:gd name="connsiteY1" fmla="*/ 21979 h 3620525"/>
              <a:gd name="connsiteX2" fmla="*/ 3758991 w 3835172"/>
              <a:gd name="connsiteY2" fmla="*/ 883586 h 3620525"/>
              <a:gd name="connsiteX3" fmla="*/ 3253106 w 3835172"/>
              <a:gd name="connsiteY3" fmla="*/ 1821252 h 3620525"/>
              <a:gd name="connsiteX4" fmla="*/ 1626553 w 3835172"/>
              <a:gd name="connsiteY4" fmla="*/ 3620525 h 3620525"/>
              <a:gd name="connsiteX5" fmla="*/ 0 w 3835172"/>
              <a:gd name="connsiteY5" fmla="*/ 1821252 h 3620525"/>
              <a:gd name="connsiteX0" fmla="*/ 0 w 3826583"/>
              <a:gd name="connsiteY0" fmla="*/ 1821252 h 3637040"/>
              <a:gd name="connsiteX1" fmla="*/ 1626553 w 3826583"/>
              <a:gd name="connsiteY1" fmla="*/ 21979 h 3637040"/>
              <a:gd name="connsiteX2" fmla="*/ 3758991 w 3826583"/>
              <a:gd name="connsiteY2" fmla="*/ 883586 h 3637040"/>
              <a:gd name="connsiteX3" fmla="*/ 3253106 w 3826583"/>
              <a:gd name="connsiteY3" fmla="*/ 1821252 h 3637040"/>
              <a:gd name="connsiteX4" fmla="*/ 2945297 w 3826583"/>
              <a:gd name="connsiteY4" fmla="*/ 2665394 h 3637040"/>
              <a:gd name="connsiteX5" fmla="*/ 1626553 w 3826583"/>
              <a:gd name="connsiteY5" fmla="*/ 3620525 h 3637040"/>
              <a:gd name="connsiteX6" fmla="*/ 0 w 3826583"/>
              <a:gd name="connsiteY6" fmla="*/ 1821252 h 3637040"/>
              <a:gd name="connsiteX0" fmla="*/ 1119 w 3827702"/>
              <a:gd name="connsiteY0" fmla="*/ 1821252 h 4607689"/>
              <a:gd name="connsiteX1" fmla="*/ 1627672 w 3827702"/>
              <a:gd name="connsiteY1" fmla="*/ 21979 h 4607689"/>
              <a:gd name="connsiteX2" fmla="*/ 3760110 w 3827702"/>
              <a:gd name="connsiteY2" fmla="*/ 883586 h 4607689"/>
              <a:gd name="connsiteX3" fmla="*/ 3254225 w 3827702"/>
              <a:gd name="connsiteY3" fmla="*/ 1821252 h 4607689"/>
              <a:gd name="connsiteX4" fmla="*/ 2946416 w 3827702"/>
              <a:gd name="connsiteY4" fmla="*/ 2665394 h 4607689"/>
              <a:gd name="connsiteX5" fmla="*/ 1867550 w 3827702"/>
              <a:gd name="connsiteY5" fmla="*/ 4599764 h 4607689"/>
              <a:gd name="connsiteX6" fmla="*/ 1119 w 3827702"/>
              <a:gd name="connsiteY6" fmla="*/ 1821252 h 4607689"/>
              <a:gd name="connsiteX0" fmla="*/ 2354 w 3828937"/>
              <a:gd name="connsiteY0" fmla="*/ 1821252 h 4621133"/>
              <a:gd name="connsiteX1" fmla="*/ 1628907 w 3828937"/>
              <a:gd name="connsiteY1" fmla="*/ 21979 h 4621133"/>
              <a:gd name="connsiteX2" fmla="*/ 3761345 w 3828937"/>
              <a:gd name="connsiteY2" fmla="*/ 883586 h 4621133"/>
              <a:gd name="connsiteX3" fmla="*/ 3255460 w 3828937"/>
              <a:gd name="connsiteY3" fmla="*/ 1821252 h 4621133"/>
              <a:gd name="connsiteX4" fmla="*/ 2947651 w 3828937"/>
              <a:gd name="connsiteY4" fmla="*/ 2665394 h 4621133"/>
              <a:gd name="connsiteX5" fmla="*/ 1868785 w 3828937"/>
              <a:gd name="connsiteY5" fmla="*/ 4599764 h 4621133"/>
              <a:gd name="connsiteX6" fmla="*/ 1281556 w 3828937"/>
              <a:gd name="connsiteY6" fmla="*/ 3584705 h 4621133"/>
              <a:gd name="connsiteX7" fmla="*/ 2354 w 3828937"/>
              <a:gd name="connsiteY7" fmla="*/ 1821252 h 4621133"/>
              <a:gd name="connsiteX0" fmla="*/ 2354 w 3828937"/>
              <a:gd name="connsiteY0" fmla="*/ 1821252 h 4621304"/>
              <a:gd name="connsiteX1" fmla="*/ 1628907 w 3828937"/>
              <a:gd name="connsiteY1" fmla="*/ 21979 h 4621304"/>
              <a:gd name="connsiteX2" fmla="*/ 3761345 w 3828937"/>
              <a:gd name="connsiteY2" fmla="*/ 883586 h 4621304"/>
              <a:gd name="connsiteX3" fmla="*/ 3255460 w 3828937"/>
              <a:gd name="connsiteY3" fmla="*/ 1821252 h 4621304"/>
              <a:gd name="connsiteX4" fmla="*/ 2940612 w 3828937"/>
              <a:gd name="connsiteY4" fmla="*/ 2661013 h 4621304"/>
              <a:gd name="connsiteX5" fmla="*/ 1868785 w 3828937"/>
              <a:gd name="connsiteY5" fmla="*/ 4599764 h 4621304"/>
              <a:gd name="connsiteX6" fmla="*/ 1281556 w 3828937"/>
              <a:gd name="connsiteY6" fmla="*/ 3584705 h 4621304"/>
              <a:gd name="connsiteX7" fmla="*/ 2354 w 3828937"/>
              <a:gd name="connsiteY7" fmla="*/ 1821252 h 4621304"/>
              <a:gd name="connsiteX0" fmla="*/ 2354 w 3828937"/>
              <a:gd name="connsiteY0" fmla="*/ 1821252 h 4633593"/>
              <a:gd name="connsiteX1" fmla="*/ 1628907 w 3828937"/>
              <a:gd name="connsiteY1" fmla="*/ 21979 h 4633593"/>
              <a:gd name="connsiteX2" fmla="*/ 3761345 w 3828937"/>
              <a:gd name="connsiteY2" fmla="*/ 883586 h 4633593"/>
              <a:gd name="connsiteX3" fmla="*/ 3255460 w 3828937"/>
              <a:gd name="connsiteY3" fmla="*/ 1821252 h 4633593"/>
              <a:gd name="connsiteX4" fmla="*/ 2940612 w 3828937"/>
              <a:gd name="connsiteY4" fmla="*/ 2661013 h 4633593"/>
              <a:gd name="connsiteX5" fmla="*/ 1943945 w 3828937"/>
              <a:gd name="connsiteY5" fmla="*/ 4612371 h 4633593"/>
              <a:gd name="connsiteX6" fmla="*/ 1281556 w 3828937"/>
              <a:gd name="connsiteY6" fmla="*/ 3584705 h 4633593"/>
              <a:gd name="connsiteX7" fmla="*/ 2354 w 3828937"/>
              <a:gd name="connsiteY7" fmla="*/ 1821252 h 4633593"/>
              <a:gd name="connsiteX0" fmla="*/ 3967 w 3830550"/>
              <a:gd name="connsiteY0" fmla="*/ 1844927 h 4657268"/>
              <a:gd name="connsiteX1" fmla="*/ 907533 w 3830550"/>
              <a:gd name="connsiteY1" fmla="*/ 302527 h 4657268"/>
              <a:gd name="connsiteX2" fmla="*/ 1630520 w 3830550"/>
              <a:gd name="connsiteY2" fmla="*/ 45654 h 4657268"/>
              <a:gd name="connsiteX3" fmla="*/ 3762958 w 3830550"/>
              <a:gd name="connsiteY3" fmla="*/ 907261 h 4657268"/>
              <a:gd name="connsiteX4" fmla="*/ 3257073 w 3830550"/>
              <a:gd name="connsiteY4" fmla="*/ 1844927 h 4657268"/>
              <a:gd name="connsiteX5" fmla="*/ 2942225 w 3830550"/>
              <a:gd name="connsiteY5" fmla="*/ 2684688 h 4657268"/>
              <a:gd name="connsiteX6" fmla="*/ 1945558 w 3830550"/>
              <a:gd name="connsiteY6" fmla="*/ 4636046 h 4657268"/>
              <a:gd name="connsiteX7" fmla="*/ 1283169 w 3830550"/>
              <a:gd name="connsiteY7" fmla="*/ 3608380 h 4657268"/>
              <a:gd name="connsiteX8" fmla="*/ 3967 w 3830550"/>
              <a:gd name="connsiteY8" fmla="*/ 1844927 h 4657268"/>
              <a:gd name="connsiteX0" fmla="*/ 3967 w 3808005"/>
              <a:gd name="connsiteY0" fmla="*/ 1843740 h 4656081"/>
              <a:gd name="connsiteX1" fmla="*/ 907533 w 3808005"/>
              <a:gd name="connsiteY1" fmla="*/ 301340 h 4656081"/>
              <a:gd name="connsiteX2" fmla="*/ 1630520 w 3808005"/>
              <a:gd name="connsiteY2" fmla="*/ 44467 h 4656081"/>
              <a:gd name="connsiteX3" fmla="*/ 2827431 w 3808005"/>
              <a:gd name="connsiteY3" fmla="*/ 889859 h 4656081"/>
              <a:gd name="connsiteX4" fmla="*/ 3762958 w 3808005"/>
              <a:gd name="connsiteY4" fmla="*/ 906074 h 4656081"/>
              <a:gd name="connsiteX5" fmla="*/ 3257073 w 3808005"/>
              <a:gd name="connsiteY5" fmla="*/ 1843740 h 4656081"/>
              <a:gd name="connsiteX6" fmla="*/ 2942225 w 3808005"/>
              <a:gd name="connsiteY6" fmla="*/ 2683501 h 4656081"/>
              <a:gd name="connsiteX7" fmla="*/ 1945558 w 3808005"/>
              <a:gd name="connsiteY7" fmla="*/ 4634859 h 4656081"/>
              <a:gd name="connsiteX8" fmla="*/ 1283169 w 3808005"/>
              <a:gd name="connsiteY8" fmla="*/ 3607193 h 4656081"/>
              <a:gd name="connsiteX9" fmla="*/ 3967 w 3808005"/>
              <a:gd name="connsiteY9" fmla="*/ 1843740 h 4656081"/>
              <a:gd name="connsiteX0" fmla="*/ 3967 w 3808005"/>
              <a:gd name="connsiteY0" fmla="*/ 2259452 h 5071793"/>
              <a:gd name="connsiteX1" fmla="*/ 907533 w 3808005"/>
              <a:gd name="connsiteY1" fmla="*/ 717052 h 5071793"/>
              <a:gd name="connsiteX2" fmla="*/ 1899514 w 3808005"/>
              <a:gd name="connsiteY2" fmla="*/ 12486 h 5071793"/>
              <a:gd name="connsiteX3" fmla="*/ 2827431 w 3808005"/>
              <a:gd name="connsiteY3" fmla="*/ 1305571 h 5071793"/>
              <a:gd name="connsiteX4" fmla="*/ 3762958 w 3808005"/>
              <a:gd name="connsiteY4" fmla="*/ 1321786 h 5071793"/>
              <a:gd name="connsiteX5" fmla="*/ 3257073 w 3808005"/>
              <a:gd name="connsiteY5" fmla="*/ 2259452 h 5071793"/>
              <a:gd name="connsiteX6" fmla="*/ 2942225 w 3808005"/>
              <a:gd name="connsiteY6" fmla="*/ 3099213 h 5071793"/>
              <a:gd name="connsiteX7" fmla="*/ 1945558 w 3808005"/>
              <a:gd name="connsiteY7" fmla="*/ 5050571 h 5071793"/>
              <a:gd name="connsiteX8" fmla="*/ 1283169 w 3808005"/>
              <a:gd name="connsiteY8" fmla="*/ 4022905 h 5071793"/>
              <a:gd name="connsiteX9" fmla="*/ 3967 w 3808005"/>
              <a:gd name="connsiteY9" fmla="*/ 2259452 h 5071793"/>
              <a:gd name="connsiteX0" fmla="*/ 4141 w 3776950"/>
              <a:gd name="connsiteY0" fmla="*/ 2523004 h 5071793"/>
              <a:gd name="connsiteX1" fmla="*/ 876478 w 3776950"/>
              <a:gd name="connsiteY1" fmla="*/ 717052 h 5071793"/>
              <a:gd name="connsiteX2" fmla="*/ 1868459 w 3776950"/>
              <a:gd name="connsiteY2" fmla="*/ 12486 h 5071793"/>
              <a:gd name="connsiteX3" fmla="*/ 2796376 w 3776950"/>
              <a:gd name="connsiteY3" fmla="*/ 1305571 h 5071793"/>
              <a:gd name="connsiteX4" fmla="*/ 3731903 w 3776950"/>
              <a:gd name="connsiteY4" fmla="*/ 1321786 h 5071793"/>
              <a:gd name="connsiteX5" fmla="*/ 3226018 w 3776950"/>
              <a:gd name="connsiteY5" fmla="*/ 2259452 h 5071793"/>
              <a:gd name="connsiteX6" fmla="*/ 2911170 w 3776950"/>
              <a:gd name="connsiteY6" fmla="*/ 3099213 h 5071793"/>
              <a:gd name="connsiteX7" fmla="*/ 1914503 w 3776950"/>
              <a:gd name="connsiteY7" fmla="*/ 5050571 h 5071793"/>
              <a:gd name="connsiteX8" fmla="*/ 1252114 w 3776950"/>
              <a:gd name="connsiteY8" fmla="*/ 4022905 h 5071793"/>
              <a:gd name="connsiteX9" fmla="*/ 4141 w 3776950"/>
              <a:gd name="connsiteY9" fmla="*/ 2523004 h 5071793"/>
              <a:gd name="connsiteX0" fmla="*/ 3379 w 3776188"/>
              <a:gd name="connsiteY0" fmla="*/ 2523004 h 5074396"/>
              <a:gd name="connsiteX1" fmla="*/ 875716 w 3776188"/>
              <a:gd name="connsiteY1" fmla="*/ 717052 h 5074396"/>
              <a:gd name="connsiteX2" fmla="*/ 1867697 w 3776188"/>
              <a:gd name="connsiteY2" fmla="*/ 12486 h 5074396"/>
              <a:gd name="connsiteX3" fmla="*/ 2795614 w 3776188"/>
              <a:gd name="connsiteY3" fmla="*/ 1305571 h 5074396"/>
              <a:gd name="connsiteX4" fmla="*/ 3731141 w 3776188"/>
              <a:gd name="connsiteY4" fmla="*/ 1321786 h 5074396"/>
              <a:gd name="connsiteX5" fmla="*/ 3225256 w 3776188"/>
              <a:gd name="connsiteY5" fmla="*/ 2259452 h 5074396"/>
              <a:gd name="connsiteX6" fmla="*/ 2910408 w 3776188"/>
              <a:gd name="connsiteY6" fmla="*/ 3099213 h 5074396"/>
              <a:gd name="connsiteX7" fmla="*/ 1913741 w 3776188"/>
              <a:gd name="connsiteY7" fmla="*/ 5050571 h 5074396"/>
              <a:gd name="connsiteX8" fmla="*/ 1212314 w 3776188"/>
              <a:gd name="connsiteY8" fmla="*/ 4062077 h 5074396"/>
              <a:gd name="connsiteX9" fmla="*/ 3379 w 3776188"/>
              <a:gd name="connsiteY9" fmla="*/ 2523004 h 5074396"/>
              <a:gd name="connsiteX0" fmla="*/ 3379 w 3776188"/>
              <a:gd name="connsiteY0" fmla="*/ 2523004 h 5252135"/>
              <a:gd name="connsiteX1" fmla="*/ 875716 w 3776188"/>
              <a:gd name="connsiteY1" fmla="*/ 717052 h 5252135"/>
              <a:gd name="connsiteX2" fmla="*/ 1867697 w 3776188"/>
              <a:gd name="connsiteY2" fmla="*/ 12486 h 5252135"/>
              <a:gd name="connsiteX3" fmla="*/ 2795614 w 3776188"/>
              <a:gd name="connsiteY3" fmla="*/ 1305571 h 5252135"/>
              <a:gd name="connsiteX4" fmla="*/ 3731141 w 3776188"/>
              <a:gd name="connsiteY4" fmla="*/ 1321786 h 5252135"/>
              <a:gd name="connsiteX5" fmla="*/ 3225256 w 3776188"/>
              <a:gd name="connsiteY5" fmla="*/ 2259452 h 5252135"/>
              <a:gd name="connsiteX6" fmla="*/ 2910408 w 3776188"/>
              <a:gd name="connsiteY6" fmla="*/ 3099213 h 5252135"/>
              <a:gd name="connsiteX7" fmla="*/ 1829687 w 3776188"/>
              <a:gd name="connsiteY7" fmla="*/ 5232611 h 5252135"/>
              <a:gd name="connsiteX8" fmla="*/ 1212314 w 3776188"/>
              <a:gd name="connsiteY8" fmla="*/ 4062077 h 5252135"/>
              <a:gd name="connsiteX9" fmla="*/ 3379 w 3776188"/>
              <a:gd name="connsiteY9" fmla="*/ 2523004 h 5252135"/>
              <a:gd name="connsiteX0" fmla="*/ 7982 w 3780791"/>
              <a:gd name="connsiteY0" fmla="*/ 2523004 h 5264201"/>
              <a:gd name="connsiteX1" fmla="*/ 880319 w 3780791"/>
              <a:gd name="connsiteY1" fmla="*/ 717052 h 5264201"/>
              <a:gd name="connsiteX2" fmla="*/ 1872300 w 3780791"/>
              <a:gd name="connsiteY2" fmla="*/ 12486 h 5264201"/>
              <a:gd name="connsiteX3" fmla="*/ 2800217 w 3780791"/>
              <a:gd name="connsiteY3" fmla="*/ 1305571 h 5264201"/>
              <a:gd name="connsiteX4" fmla="*/ 3735744 w 3780791"/>
              <a:gd name="connsiteY4" fmla="*/ 1321786 h 5264201"/>
              <a:gd name="connsiteX5" fmla="*/ 3229859 w 3780791"/>
              <a:gd name="connsiteY5" fmla="*/ 2259452 h 5264201"/>
              <a:gd name="connsiteX6" fmla="*/ 2915011 w 3780791"/>
              <a:gd name="connsiteY6" fmla="*/ 3099213 h 5264201"/>
              <a:gd name="connsiteX7" fmla="*/ 1834290 w 3780791"/>
              <a:gd name="connsiteY7" fmla="*/ 5232611 h 5264201"/>
              <a:gd name="connsiteX8" fmla="*/ 1418826 w 3780791"/>
              <a:gd name="connsiteY8" fmla="*/ 4243806 h 5264201"/>
              <a:gd name="connsiteX9" fmla="*/ 7982 w 3780791"/>
              <a:gd name="connsiteY9" fmla="*/ 2523004 h 5264201"/>
              <a:gd name="connsiteX0" fmla="*/ 7982 w 3780791"/>
              <a:gd name="connsiteY0" fmla="*/ 2523004 h 5256203"/>
              <a:gd name="connsiteX1" fmla="*/ 880319 w 3780791"/>
              <a:gd name="connsiteY1" fmla="*/ 717052 h 5256203"/>
              <a:gd name="connsiteX2" fmla="*/ 1872300 w 3780791"/>
              <a:gd name="connsiteY2" fmla="*/ 12486 h 5256203"/>
              <a:gd name="connsiteX3" fmla="*/ 2800217 w 3780791"/>
              <a:gd name="connsiteY3" fmla="*/ 1305571 h 5256203"/>
              <a:gd name="connsiteX4" fmla="*/ 3735744 w 3780791"/>
              <a:gd name="connsiteY4" fmla="*/ 1321786 h 5256203"/>
              <a:gd name="connsiteX5" fmla="*/ 3229859 w 3780791"/>
              <a:gd name="connsiteY5" fmla="*/ 2259452 h 5256203"/>
              <a:gd name="connsiteX6" fmla="*/ 2886343 w 3780791"/>
              <a:gd name="connsiteY6" fmla="*/ 3286425 h 5256203"/>
              <a:gd name="connsiteX7" fmla="*/ 1834290 w 3780791"/>
              <a:gd name="connsiteY7" fmla="*/ 5232611 h 5256203"/>
              <a:gd name="connsiteX8" fmla="*/ 1418826 w 3780791"/>
              <a:gd name="connsiteY8" fmla="*/ 4243806 h 5256203"/>
              <a:gd name="connsiteX9" fmla="*/ 7982 w 3780791"/>
              <a:gd name="connsiteY9" fmla="*/ 2523004 h 5256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0791" h="5256203">
                <a:moveTo>
                  <a:pt x="7982" y="2523004"/>
                </a:moveTo>
                <a:cubicBezTo>
                  <a:pt x="-81769" y="1935212"/>
                  <a:pt x="609227" y="1016931"/>
                  <a:pt x="880319" y="717052"/>
                </a:cubicBezTo>
                <a:cubicBezTo>
                  <a:pt x="1151411" y="417173"/>
                  <a:pt x="1552317" y="-85600"/>
                  <a:pt x="1872300" y="12486"/>
                </a:cubicBezTo>
                <a:cubicBezTo>
                  <a:pt x="2192283" y="110572"/>
                  <a:pt x="2444811" y="1161970"/>
                  <a:pt x="2800217" y="1305571"/>
                </a:cubicBezTo>
                <a:cubicBezTo>
                  <a:pt x="3155623" y="1449172"/>
                  <a:pt x="3530129" y="1039512"/>
                  <a:pt x="3735744" y="1321786"/>
                </a:cubicBezTo>
                <a:cubicBezTo>
                  <a:pt x="3941359" y="1604060"/>
                  <a:pt x="3385260" y="1969917"/>
                  <a:pt x="3229859" y="2259452"/>
                </a:cubicBezTo>
                <a:cubicBezTo>
                  <a:pt x="3074458" y="2548987"/>
                  <a:pt x="3157435" y="2986546"/>
                  <a:pt x="2886343" y="3286425"/>
                </a:cubicBezTo>
                <a:cubicBezTo>
                  <a:pt x="2615251" y="3586304"/>
                  <a:pt x="2078876" y="5073048"/>
                  <a:pt x="1834290" y="5232611"/>
                </a:cubicBezTo>
                <a:cubicBezTo>
                  <a:pt x="1589704" y="5392175"/>
                  <a:pt x="1729898" y="4706891"/>
                  <a:pt x="1418826" y="4243806"/>
                </a:cubicBezTo>
                <a:cubicBezTo>
                  <a:pt x="1107754" y="3780721"/>
                  <a:pt x="97733" y="3110796"/>
                  <a:pt x="7982" y="25230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êu đề 7">
            <a:extLst>
              <a:ext uri="{FF2B5EF4-FFF2-40B4-BE49-F238E27FC236}">
                <a16:creationId xmlns:a16="http://schemas.microsoft.com/office/drawing/2014/main" id="{B950E114-C2EF-406B-8AEE-50BC9DF14FA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104256" y="993284"/>
            <a:ext cx="2867100" cy="527700"/>
          </a:xfrm>
        </p:spPr>
        <p:txBody>
          <a:bodyPr/>
          <a:lstStyle/>
          <a:p>
            <a:pPr algn="l"/>
            <a:r>
              <a:rPr lang="en-US" sz="1800" err="1"/>
              <a:t>Cụm</a:t>
            </a:r>
            <a:r>
              <a:rPr lang="en-US" sz="1800"/>
              <a:t> 1: ice cream</a:t>
            </a:r>
            <a:br>
              <a:rPr lang="en-US" sz="1800"/>
            </a:br>
            <a:endParaRPr lang="en-US" sz="1800"/>
          </a:p>
        </p:txBody>
      </p:sp>
      <p:sp>
        <p:nvSpPr>
          <p:cNvPr id="10" name="Tiêu đề 9">
            <a:extLst>
              <a:ext uri="{FF2B5EF4-FFF2-40B4-BE49-F238E27FC236}">
                <a16:creationId xmlns:a16="http://schemas.microsoft.com/office/drawing/2014/main" id="{1F2538C3-F399-4988-A672-0E0065AE94C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04256" y="964390"/>
            <a:ext cx="7590164" cy="527700"/>
          </a:xfrm>
        </p:spPr>
        <p:txBody>
          <a:bodyPr/>
          <a:lstStyle/>
          <a:p>
            <a:r>
              <a:rPr lang="en-US" sz="1800" b="1" err="1">
                <a:latin typeface="+mn-lt"/>
              </a:rPr>
              <a:t>Cụm</a:t>
            </a:r>
            <a:r>
              <a:rPr lang="en-US" sz="1800" b="1">
                <a:latin typeface="+mn-lt"/>
              </a:rPr>
              <a:t> 0: </a:t>
            </a:r>
            <a:r>
              <a:rPr lang="en-US" sz="1800" b="1" err="1">
                <a:latin typeface="+mn-lt"/>
              </a:rPr>
              <a:t>là</a:t>
            </a:r>
            <a:r>
              <a:rPr lang="en-US" sz="1800" b="1">
                <a:latin typeface="+mn-lt"/>
              </a:rPr>
              <a:t> other vegetables, whole milk, soda, rolls/buns, yogurt.</a:t>
            </a:r>
            <a:br>
              <a:rPr lang="en-US" sz="1800" b="1">
                <a:latin typeface="+mn-lt"/>
              </a:rPr>
            </a:br>
            <a:endParaRPr lang="en-US" sz="1800" b="1">
              <a:latin typeface="+mn-lt"/>
            </a:endParaRPr>
          </a:p>
        </p:txBody>
      </p:sp>
      <p:sp>
        <p:nvSpPr>
          <p:cNvPr id="12" name="Tiêu đề 11">
            <a:extLst>
              <a:ext uri="{FF2B5EF4-FFF2-40B4-BE49-F238E27FC236}">
                <a16:creationId xmlns:a16="http://schemas.microsoft.com/office/drawing/2014/main" id="{6D4A5FED-429E-4D33-BEA1-02118927F63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flipH="1">
            <a:off x="5114711" y="978837"/>
            <a:ext cx="3156304" cy="527700"/>
          </a:xfrm>
        </p:spPr>
        <p:txBody>
          <a:bodyPr/>
          <a:lstStyle/>
          <a:p>
            <a:pPr algn="l"/>
            <a:r>
              <a:rPr lang="en-US" sz="1800" err="1"/>
              <a:t>Cụm</a:t>
            </a:r>
            <a:r>
              <a:rPr lang="en-US" sz="1800"/>
              <a:t> 2: canned vegetables</a:t>
            </a:r>
            <a:br>
              <a:rPr lang="vi-VN" sz="1800"/>
            </a:br>
            <a:endParaRPr lang="en-US" sz="1800"/>
          </a:p>
        </p:txBody>
      </p:sp>
      <p:sp>
        <p:nvSpPr>
          <p:cNvPr id="14" name="Tiêu đề 13">
            <a:extLst>
              <a:ext uri="{FF2B5EF4-FFF2-40B4-BE49-F238E27FC236}">
                <a16:creationId xmlns:a16="http://schemas.microsoft.com/office/drawing/2014/main" id="{3DCA30C8-FE11-4A51-8968-9E04A66713CA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quả</a:t>
            </a:r>
            <a:r>
              <a:rPr lang="vi-VN"/>
              <a:t> gom </a:t>
            </a:r>
            <a:r>
              <a:rPr lang="vi-VN" err="1"/>
              <a:t>cụm</a:t>
            </a:r>
            <a:r>
              <a:rPr lang="vi-VN"/>
              <a:t> </a:t>
            </a:r>
            <a:r>
              <a:rPr lang="vi-VN" err="1"/>
              <a:t>Grivan</a:t>
            </a:r>
            <a:r>
              <a:rPr lang="vi-VN"/>
              <a:t> </a:t>
            </a:r>
            <a:r>
              <a:rPr lang="vi-VN" err="1"/>
              <a:t>Newman</a:t>
            </a:r>
            <a:endParaRPr lang="en-US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53166E2-6085-4D93-9168-489D05A18A6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85" y="1478525"/>
            <a:ext cx="7398030" cy="36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0180B6B-A795-4370-8B8F-8B65E28F494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85" y="1478525"/>
            <a:ext cx="3699015" cy="36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6AE49DC6-59F4-44BA-A0B8-18204F2C9E3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271" y="1445664"/>
            <a:ext cx="3467744" cy="366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Nhóm 8">
            <a:extLst>
              <a:ext uri="{FF2B5EF4-FFF2-40B4-BE49-F238E27FC236}">
                <a16:creationId xmlns:a16="http://schemas.microsoft.com/office/drawing/2014/main" id="{21A7C54C-B256-4A13-9884-8A22E7B73EAA}"/>
              </a:ext>
            </a:extLst>
          </p:cNvPr>
          <p:cNvGrpSpPr/>
          <p:nvPr/>
        </p:nvGrpSpPr>
        <p:grpSpPr>
          <a:xfrm>
            <a:off x="83820" y="0"/>
            <a:ext cx="1402080" cy="716280"/>
            <a:chOff x="121334" y="3551968"/>
            <a:chExt cx="2508894" cy="1145078"/>
          </a:xfrm>
        </p:grpSpPr>
        <p:pic>
          <p:nvPicPr>
            <p:cNvPr id="11" name="Google Shape;2290;p48">
              <a:extLst>
                <a:ext uri="{FF2B5EF4-FFF2-40B4-BE49-F238E27FC236}">
                  <a16:creationId xmlns:a16="http://schemas.microsoft.com/office/drawing/2014/main" id="{66733DFE-4105-4A25-A706-B8EB94766B23}"/>
                </a:ext>
              </a:extLst>
            </p:cNvPr>
            <p:cNvPicPr preferRelativeResize="0"/>
            <p:nvPr/>
          </p:nvPicPr>
          <p:blipFill>
            <a:blip r:embed="rId5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2330;p48">
              <a:extLst>
                <a:ext uri="{FF2B5EF4-FFF2-40B4-BE49-F238E27FC236}">
                  <a16:creationId xmlns:a16="http://schemas.microsoft.com/office/drawing/2014/main" id="{65B9F4C0-AC66-4170-8384-A436E897CCEF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</p:spTree>
    <p:extLst>
      <p:ext uri="{BB962C8B-B14F-4D97-AF65-F5344CB8AC3E}">
        <p14:creationId xmlns:p14="http://schemas.microsoft.com/office/powerpoint/2010/main" val="207035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21109B0C-1DDB-4F08-A49D-4116ABFA8B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/>
              <a:t>Gom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143 </a:t>
            </a:r>
            <a:r>
              <a:rPr lang="vi-VN" err="1"/>
              <a:t>cụm</a:t>
            </a:r>
            <a:endParaRPr lang="vi-VN"/>
          </a:p>
          <a:p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A522DAE9-2F46-4BCC-9D7A-69CDA16E4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Grivan</a:t>
            </a:r>
            <a:r>
              <a:rPr lang="vi-VN"/>
              <a:t> </a:t>
            </a:r>
            <a:r>
              <a:rPr lang="vi-VN" err="1"/>
              <a:t>Newman</a:t>
            </a:r>
            <a:r>
              <a:rPr lang="vi-VN"/>
              <a:t> </a:t>
            </a:r>
            <a:endParaRPr lang="en-US"/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F1F0862B-B3DF-4B79-A2E7-0720D9BBD0A3}"/>
              </a:ext>
            </a:extLst>
          </p:cNvPr>
          <p:cNvGrpSpPr/>
          <p:nvPr/>
        </p:nvGrpSpPr>
        <p:grpSpPr>
          <a:xfrm>
            <a:off x="290830" y="370461"/>
            <a:ext cx="2467483" cy="1145078"/>
            <a:chOff x="2663736" y="551830"/>
            <a:chExt cx="2467483" cy="1145078"/>
          </a:xfrm>
        </p:grpSpPr>
        <p:pic>
          <p:nvPicPr>
            <p:cNvPr id="5" name="Google Shape;2321;p48">
              <a:extLst>
                <a:ext uri="{FF2B5EF4-FFF2-40B4-BE49-F238E27FC236}">
                  <a16:creationId xmlns:a16="http://schemas.microsoft.com/office/drawing/2014/main" id="{ACF9A349-B6F0-4089-90DE-B1CDB06A0805}"/>
                </a:ext>
              </a:extLst>
            </p:cNvPr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 flipH="1">
              <a:off x="2663736" y="551830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2330;p48">
              <a:extLst>
                <a:ext uri="{FF2B5EF4-FFF2-40B4-BE49-F238E27FC236}">
                  <a16:creationId xmlns:a16="http://schemas.microsoft.com/office/drawing/2014/main" id="{DDEC6C7C-B4BE-452B-A1EF-23943D2B7757}"/>
                </a:ext>
              </a:extLst>
            </p:cNvPr>
            <p:cNvSpPr txBox="1">
              <a:spLocks/>
            </p:cNvSpPr>
            <p:nvPr/>
          </p:nvSpPr>
          <p:spPr>
            <a:xfrm>
              <a:off x="2663736" y="890829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Gephi</a:t>
              </a:r>
              <a:endParaRPr lang="en" b="1"/>
            </a:p>
          </p:txBody>
        </p:sp>
      </p:grpSp>
      <p:pic>
        <p:nvPicPr>
          <p:cNvPr id="8" name="Hình ảnh 7">
            <a:extLst>
              <a:ext uri="{FF2B5EF4-FFF2-40B4-BE49-F238E27FC236}">
                <a16:creationId xmlns:a16="http://schemas.microsoft.com/office/drawing/2014/main" id="{3F5E1A36-D201-4B9F-BF25-1351BFF5FE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3880" y="0"/>
            <a:ext cx="477012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êu đề 14">
            <a:extLst>
              <a:ext uri="{FF2B5EF4-FFF2-40B4-BE49-F238E27FC236}">
                <a16:creationId xmlns:a16="http://schemas.microsoft.com/office/drawing/2014/main" id="{223981FF-CF60-4B81-B35B-269B0FFF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428" y="944880"/>
            <a:ext cx="4092583" cy="527700"/>
          </a:xfrm>
        </p:spPr>
        <p:txBody>
          <a:bodyPr/>
          <a:lstStyle/>
          <a:p>
            <a:r>
              <a:rPr lang="en-US" sz="1800" err="1"/>
              <a:t>Cụm</a:t>
            </a:r>
            <a:r>
              <a:rPr lang="en-US" sz="1800"/>
              <a:t> 2: canned vegetables</a:t>
            </a:r>
          </a:p>
        </p:txBody>
      </p:sp>
      <p:sp>
        <p:nvSpPr>
          <p:cNvPr id="17" name="Tiêu đề 16">
            <a:extLst>
              <a:ext uri="{FF2B5EF4-FFF2-40B4-BE49-F238E27FC236}">
                <a16:creationId xmlns:a16="http://schemas.microsoft.com/office/drawing/2014/main" id="{D69874EB-2A40-4C64-B0A2-AB8BAE62DE6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1274428" y="956770"/>
            <a:ext cx="2867100" cy="527700"/>
          </a:xfrm>
        </p:spPr>
        <p:txBody>
          <a:bodyPr/>
          <a:lstStyle/>
          <a:p>
            <a:pPr algn="l"/>
            <a:r>
              <a:rPr lang="en-US" sz="1800" err="1"/>
              <a:t>Cụm</a:t>
            </a:r>
            <a:r>
              <a:rPr lang="en-US" sz="1800"/>
              <a:t> 1: ice cream</a:t>
            </a:r>
          </a:p>
        </p:txBody>
      </p:sp>
      <p:sp>
        <p:nvSpPr>
          <p:cNvPr id="19" name="Tiêu đề 18">
            <a:extLst>
              <a:ext uri="{FF2B5EF4-FFF2-40B4-BE49-F238E27FC236}">
                <a16:creationId xmlns:a16="http://schemas.microsoft.com/office/drawing/2014/main" id="{A2A9CE29-193B-48F6-A4E9-5C3181D6724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274428" y="950825"/>
            <a:ext cx="2867100" cy="527700"/>
          </a:xfrm>
        </p:spPr>
        <p:txBody>
          <a:bodyPr/>
          <a:lstStyle/>
          <a:p>
            <a:r>
              <a:rPr lang="en-US" sz="1800" b="1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Cụm</a:t>
            </a:r>
            <a:r>
              <a:rPr lang="en-US" sz="1800" b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139: whole milk</a:t>
            </a:r>
            <a:endParaRPr lang="en-US"/>
          </a:p>
        </p:txBody>
      </p:sp>
      <p:sp>
        <p:nvSpPr>
          <p:cNvPr id="21" name="Tiêu đề 20">
            <a:extLst>
              <a:ext uri="{FF2B5EF4-FFF2-40B4-BE49-F238E27FC236}">
                <a16:creationId xmlns:a16="http://schemas.microsoft.com/office/drawing/2014/main" id="{2DFD47C2-A47A-4256-88D2-B5CA5956C812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flipH="1">
            <a:off x="1274428" y="951408"/>
            <a:ext cx="2867100" cy="527700"/>
          </a:xfrm>
        </p:spPr>
        <p:txBody>
          <a:bodyPr/>
          <a:lstStyle/>
          <a:p>
            <a:pPr algn="l"/>
            <a:r>
              <a:rPr lang="en-US" sz="1800" err="1"/>
              <a:t>Cụm</a:t>
            </a:r>
            <a:r>
              <a:rPr lang="en-US" sz="1800"/>
              <a:t> 22: canned beer</a:t>
            </a:r>
          </a:p>
        </p:txBody>
      </p:sp>
      <p:sp>
        <p:nvSpPr>
          <p:cNvPr id="23" name="Tiêu đề 22">
            <a:extLst>
              <a:ext uri="{FF2B5EF4-FFF2-40B4-BE49-F238E27FC236}">
                <a16:creationId xmlns:a16="http://schemas.microsoft.com/office/drawing/2014/main" id="{C52C2D08-B70E-4D79-950E-4879B95E9CF4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vi-VN"/>
              <a:t>Kết quả gom cum Grivan Newman</a:t>
            </a:r>
            <a:endParaRPr lang="en-US"/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F2FA7B92-AB00-4AD7-A8A5-8C20C18E9BB6}"/>
              </a:ext>
            </a:extLst>
          </p:cNvPr>
          <p:cNvGrpSpPr/>
          <p:nvPr/>
        </p:nvGrpSpPr>
        <p:grpSpPr>
          <a:xfrm>
            <a:off x="62231" y="-101979"/>
            <a:ext cx="1606550" cy="772539"/>
            <a:chOff x="2663736" y="551830"/>
            <a:chExt cx="2467483" cy="1145078"/>
          </a:xfrm>
        </p:grpSpPr>
        <p:pic>
          <p:nvPicPr>
            <p:cNvPr id="25" name="Google Shape;2321;p48">
              <a:extLst>
                <a:ext uri="{FF2B5EF4-FFF2-40B4-BE49-F238E27FC236}">
                  <a16:creationId xmlns:a16="http://schemas.microsoft.com/office/drawing/2014/main" id="{0E3EB143-96E3-4CCD-B229-F41CB436E7F3}"/>
                </a:ext>
              </a:extLst>
            </p:cNvPr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 flipH="1">
              <a:off x="2663736" y="551830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330;p48">
              <a:extLst>
                <a:ext uri="{FF2B5EF4-FFF2-40B4-BE49-F238E27FC236}">
                  <a16:creationId xmlns:a16="http://schemas.microsoft.com/office/drawing/2014/main" id="{DC3BAD1C-5DD4-485A-AEFF-EC90FA3A2623}"/>
                </a:ext>
              </a:extLst>
            </p:cNvPr>
            <p:cNvSpPr txBox="1">
              <a:spLocks/>
            </p:cNvSpPr>
            <p:nvPr/>
          </p:nvSpPr>
          <p:spPr>
            <a:xfrm>
              <a:off x="2663736" y="890829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Gephi</a:t>
              </a:r>
              <a:endParaRPr lang="en" b="1"/>
            </a:p>
          </p:txBody>
        </p:sp>
      </p:grp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CD0EE3FE-4200-48BC-BF8D-1892CBE544B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6646" y="1425829"/>
            <a:ext cx="7672500" cy="3717671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40426493-41FF-4C71-A933-38FFD4C9C2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51165" y="1454919"/>
            <a:ext cx="6041669" cy="3659490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82D6B674-C6F6-4255-9A38-C3270E3EE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165" y="1512395"/>
            <a:ext cx="6041669" cy="3631105"/>
          </a:xfrm>
          <a:prstGeom prst="rect">
            <a:avLst/>
          </a:prstGeom>
        </p:spPr>
      </p:pic>
      <p:pic>
        <p:nvPicPr>
          <p:cNvPr id="30" name="Hình ảnh 29">
            <a:extLst>
              <a:ext uri="{FF2B5EF4-FFF2-40B4-BE49-F238E27FC236}">
                <a16:creationId xmlns:a16="http://schemas.microsoft.com/office/drawing/2014/main" id="{AF3CF537-0725-49B4-880A-1C3804702B8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69739" y="1490415"/>
            <a:ext cx="5966441" cy="365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1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19" grpId="0"/>
      <p:bldP spid="19" grpId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10">
            <a:extLst>
              <a:ext uri="{FF2B5EF4-FFF2-40B4-BE49-F238E27FC236}">
                <a16:creationId xmlns:a16="http://schemas.microsoft.com/office/drawing/2014/main" id="{332DAFAD-5B78-489F-964C-064FE66CC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sánh </a:t>
            </a:r>
            <a:r>
              <a:rPr lang="en-US" dirty="0" err="1"/>
              <a:t>của</a:t>
            </a:r>
            <a:r>
              <a:rPr lang="en-US" dirty="0"/>
              <a:t> 2 phần mềm</a:t>
            </a:r>
          </a:p>
        </p:txBody>
      </p:sp>
      <p:graphicFrame>
        <p:nvGraphicFramePr>
          <p:cNvPr id="13" name="Bảng 12">
            <a:extLst>
              <a:ext uri="{FF2B5EF4-FFF2-40B4-BE49-F238E27FC236}">
                <a16:creationId xmlns:a16="http://schemas.microsoft.com/office/drawing/2014/main" id="{3C783F85-2F45-4E19-A09D-2082C9388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442554"/>
              </p:ext>
            </p:extLst>
          </p:nvPr>
        </p:nvGraphicFramePr>
        <p:xfrm>
          <a:off x="581891" y="1146427"/>
          <a:ext cx="7965104" cy="2224006"/>
        </p:xfrm>
        <a:graphic>
          <a:graphicData uri="http://schemas.openxmlformats.org/drawingml/2006/table">
            <a:tbl>
              <a:tblPr firstRow="1" firstCol="1" bandRow="1">
                <a:tableStyleId>{E18BFFBF-13C9-4298-BF0A-C5ADDBB737B8}</a:tableStyleId>
              </a:tblPr>
              <a:tblGrid>
                <a:gridCol w="3982552">
                  <a:extLst>
                    <a:ext uri="{9D8B030D-6E8A-4147-A177-3AD203B41FA5}">
                      <a16:colId xmlns:a16="http://schemas.microsoft.com/office/drawing/2014/main" val="3503436193"/>
                    </a:ext>
                  </a:extLst>
                </a:gridCol>
                <a:gridCol w="3982552">
                  <a:extLst>
                    <a:ext uri="{9D8B030D-6E8A-4147-A177-3AD203B41FA5}">
                      <a16:colId xmlns:a16="http://schemas.microsoft.com/office/drawing/2014/main" val="1772127945"/>
                    </a:ext>
                  </a:extLst>
                </a:gridCol>
              </a:tblGrid>
              <a:tr h="532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Jupyter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Gephi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8177546"/>
                  </a:ext>
                </a:extLst>
              </a:tr>
              <a:tr h="16915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quả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3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Trong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đó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0: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other vegetables, whole milk, soda, rolls/buns, yogurt.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1: ice cream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2: canned vegetables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quả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143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. Trong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đó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139: whole milk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22: canned beer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1: ice cream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Cụm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2: canned vegetables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81640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AC755928-860F-4712-ADBA-277F20BCC99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64105" y="3506983"/>
            <a:ext cx="6504516" cy="1361014"/>
          </a:xfrm>
          <a:custGeom>
            <a:avLst/>
            <a:gdLst>
              <a:gd name="connsiteX0" fmla="*/ 0 w 6504516"/>
              <a:gd name="connsiteY0" fmla="*/ 0 h 1361014"/>
              <a:gd name="connsiteX1" fmla="*/ 585406 w 6504516"/>
              <a:gd name="connsiteY1" fmla="*/ 0 h 1361014"/>
              <a:gd name="connsiteX2" fmla="*/ 1105768 w 6504516"/>
              <a:gd name="connsiteY2" fmla="*/ 0 h 1361014"/>
              <a:gd name="connsiteX3" fmla="*/ 1756219 w 6504516"/>
              <a:gd name="connsiteY3" fmla="*/ 0 h 1361014"/>
              <a:gd name="connsiteX4" fmla="*/ 2536761 w 6504516"/>
              <a:gd name="connsiteY4" fmla="*/ 0 h 1361014"/>
              <a:gd name="connsiteX5" fmla="*/ 2992077 w 6504516"/>
              <a:gd name="connsiteY5" fmla="*/ 0 h 1361014"/>
              <a:gd name="connsiteX6" fmla="*/ 3772619 w 6504516"/>
              <a:gd name="connsiteY6" fmla="*/ 0 h 1361014"/>
              <a:gd name="connsiteX7" fmla="*/ 4423071 w 6504516"/>
              <a:gd name="connsiteY7" fmla="*/ 0 h 1361014"/>
              <a:gd name="connsiteX8" fmla="*/ 4943432 w 6504516"/>
              <a:gd name="connsiteY8" fmla="*/ 0 h 1361014"/>
              <a:gd name="connsiteX9" fmla="*/ 5528839 w 6504516"/>
              <a:gd name="connsiteY9" fmla="*/ 0 h 1361014"/>
              <a:gd name="connsiteX10" fmla="*/ 6504516 w 6504516"/>
              <a:gd name="connsiteY10" fmla="*/ 0 h 1361014"/>
              <a:gd name="connsiteX11" fmla="*/ 6504516 w 6504516"/>
              <a:gd name="connsiteY11" fmla="*/ 653287 h 1361014"/>
              <a:gd name="connsiteX12" fmla="*/ 6504516 w 6504516"/>
              <a:gd name="connsiteY12" fmla="*/ 1361014 h 1361014"/>
              <a:gd name="connsiteX13" fmla="*/ 5984155 w 6504516"/>
              <a:gd name="connsiteY13" fmla="*/ 1361014 h 1361014"/>
              <a:gd name="connsiteX14" fmla="*/ 5528839 w 6504516"/>
              <a:gd name="connsiteY14" fmla="*/ 1361014 h 1361014"/>
              <a:gd name="connsiteX15" fmla="*/ 4813342 w 6504516"/>
              <a:gd name="connsiteY15" fmla="*/ 1361014 h 1361014"/>
              <a:gd name="connsiteX16" fmla="*/ 4227935 w 6504516"/>
              <a:gd name="connsiteY16" fmla="*/ 1361014 h 1361014"/>
              <a:gd name="connsiteX17" fmla="*/ 3447393 w 6504516"/>
              <a:gd name="connsiteY17" fmla="*/ 1361014 h 1361014"/>
              <a:gd name="connsiteX18" fmla="*/ 2796942 w 6504516"/>
              <a:gd name="connsiteY18" fmla="*/ 1361014 h 1361014"/>
              <a:gd name="connsiteX19" fmla="*/ 2081445 w 6504516"/>
              <a:gd name="connsiteY19" fmla="*/ 1361014 h 1361014"/>
              <a:gd name="connsiteX20" fmla="*/ 1300903 w 6504516"/>
              <a:gd name="connsiteY20" fmla="*/ 1361014 h 1361014"/>
              <a:gd name="connsiteX21" fmla="*/ 650452 w 6504516"/>
              <a:gd name="connsiteY21" fmla="*/ 1361014 h 1361014"/>
              <a:gd name="connsiteX22" fmla="*/ 0 w 6504516"/>
              <a:gd name="connsiteY22" fmla="*/ 1361014 h 1361014"/>
              <a:gd name="connsiteX23" fmla="*/ 0 w 6504516"/>
              <a:gd name="connsiteY23" fmla="*/ 653287 h 1361014"/>
              <a:gd name="connsiteX24" fmla="*/ 0 w 6504516"/>
              <a:gd name="connsiteY24" fmla="*/ 0 h 1361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04516" h="1361014" extrusionOk="0">
                <a:moveTo>
                  <a:pt x="0" y="0"/>
                </a:moveTo>
                <a:cubicBezTo>
                  <a:pt x="258058" y="19122"/>
                  <a:pt x="409463" y="-16811"/>
                  <a:pt x="585406" y="0"/>
                </a:cubicBezTo>
                <a:cubicBezTo>
                  <a:pt x="761349" y="16811"/>
                  <a:pt x="949136" y="7968"/>
                  <a:pt x="1105768" y="0"/>
                </a:cubicBezTo>
                <a:cubicBezTo>
                  <a:pt x="1262400" y="-7968"/>
                  <a:pt x="1558157" y="18563"/>
                  <a:pt x="1756219" y="0"/>
                </a:cubicBezTo>
                <a:cubicBezTo>
                  <a:pt x="1954281" y="-18563"/>
                  <a:pt x="2176580" y="24980"/>
                  <a:pt x="2536761" y="0"/>
                </a:cubicBezTo>
                <a:cubicBezTo>
                  <a:pt x="2896942" y="-24980"/>
                  <a:pt x="2863059" y="12539"/>
                  <a:pt x="2992077" y="0"/>
                </a:cubicBezTo>
                <a:cubicBezTo>
                  <a:pt x="3121095" y="-12539"/>
                  <a:pt x="3583343" y="6554"/>
                  <a:pt x="3772619" y="0"/>
                </a:cubicBezTo>
                <a:cubicBezTo>
                  <a:pt x="3961895" y="-6554"/>
                  <a:pt x="4140100" y="-25506"/>
                  <a:pt x="4423071" y="0"/>
                </a:cubicBezTo>
                <a:cubicBezTo>
                  <a:pt x="4706042" y="25506"/>
                  <a:pt x="4703862" y="-8209"/>
                  <a:pt x="4943432" y="0"/>
                </a:cubicBezTo>
                <a:cubicBezTo>
                  <a:pt x="5183002" y="8209"/>
                  <a:pt x="5355993" y="-7060"/>
                  <a:pt x="5528839" y="0"/>
                </a:cubicBezTo>
                <a:cubicBezTo>
                  <a:pt x="5701685" y="7060"/>
                  <a:pt x="6208592" y="-25650"/>
                  <a:pt x="6504516" y="0"/>
                </a:cubicBezTo>
                <a:cubicBezTo>
                  <a:pt x="6535344" y="219226"/>
                  <a:pt x="6521633" y="408160"/>
                  <a:pt x="6504516" y="653287"/>
                </a:cubicBezTo>
                <a:cubicBezTo>
                  <a:pt x="6487399" y="898414"/>
                  <a:pt x="6539443" y="1007658"/>
                  <a:pt x="6504516" y="1361014"/>
                </a:cubicBezTo>
                <a:cubicBezTo>
                  <a:pt x="6358226" y="1347548"/>
                  <a:pt x="6198359" y="1384043"/>
                  <a:pt x="5984155" y="1361014"/>
                </a:cubicBezTo>
                <a:cubicBezTo>
                  <a:pt x="5769951" y="1337985"/>
                  <a:pt x="5749964" y="1377152"/>
                  <a:pt x="5528839" y="1361014"/>
                </a:cubicBezTo>
                <a:cubicBezTo>
                  <a:pt x="5307714" y="1344876"/>
                  <a:pt x="5105680" y="1332436"/>
                  <a:pt x="4813342" y="1361014"/>
                </a:cubicBezTo>
                <a:cubicBezTo>
                  <a:pt x="4521004" y="1389592"/>
                  <a:pt x="4471030" y="1336518"/>
                  <a:pt x="4227935" y="1361014"/>
                </a:cubicBezTo>
                <a:cubicBezTo>
                  <a:pt x="3984840" y="1385510"/>
                  <a:pt x="3673873" y="1343221"/>
                  <a:pt x="3447393" y="1361014"/>
                </a:cubicBezTo>
                <a:cubicBezTo>
                  <a:pt x="3220913" y="1378807"/>
                  <a:pt x="2958919" y="1333772"/>
                  <a:pt x="2796942" y="1361014"/>
                </a:cubicBezTo>
                <a:cubicBezTo>
                  <a:pt x="2634965" y="1388256"/>
                  <a:pt x="2418069" y="1386651"/>
                  <a:pt x="2081445" y="1361014"/>
                </a:cubicBezTo>
                <a:cubicBezTo>
                  <a:pt x="1744821" y="1335377"/>
                  <a:pt x="1612145" y="1355298"/>
                  <a:pt x="1300903" y="1361014"/>
                </a:cubicBezTo>
                <a:cubicBezTo>
                  <a:pt x="989661" y="1366730"/>
                  <a:pt x="886909" y="1373255"/>
                  <a:pt x="650452" y="1361014"/>
                </a:cubicBezTo>
                <a:cubicBezTo>
                  <a:pt x="413995" y="1348773"/>
                  <a:pt x="245719" y="1346328"/>
                  <a:pt x="0" y="1361014"/>
                </a:cubicBezTo>
                <a:cubicBezTo>
                  <a:pt x="-10005" y="1138635"/>
                  <a:pt x="24720" y="842014"/>
                  <a:pt x="0" y="653287"/>
                </a:cubicBezTo>
                <a:cubicBezTo>
                  <a:pt x="-24720" y="464560"/>
                  <a:pt x="-22152" y="180674"/>
                  <a:pt x="0" y="0"/>
                </a:cubicBezTo>
                <a:close/>
              </a:path>
            </a:pathLst>
          </a:custGeom>
          <a:noFill/>
          <a:ln w="19050">
            <a:solidFill>
              <a:schemeClr val="tx2"/>
            </a:solidFill>
            <a:miter lim="800000"/>
            <a:headEnd/>
            <a:tailEnd/>
            <a:extLst>
              <a:ext uri="{C807C97D-BFC1-408E-A445-0C87EB9F89A2}">
                <ask:lineSketchStyleProps xmlns:ask="http://schemas.microsoft.com/office/drawing/2018/sketchyshapes" sd="19525989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cả 2 phần mềm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whole milk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ice cream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Mặt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canned vegetables</a:t>
            </a:r>
          </a:p>
        </p:txBody>
      </p:sp>
    </p:spTree>
    <p:extLst>
      <p:ext uri="{BB962C8B-B14F-4D97-AF65-F5344CB8AC3E}">
        <p14:creationId xmlns:p14="http://schemas.microsoft.com/office/powerpoint/2010/main" val="864241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6C98B315-A87C-4243-A0CC-CE25E9EFB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Đầu vào: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Dữ liệu X và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lượng cluster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k.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Đầu ra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 Các vector tâm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cụm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(center) M và label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điểm dữ liệu Y.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k điểm bất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center ban đầu.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mỗi điểm dữ liệu vào cluster có center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gần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Nếu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gán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dữ liệu vào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cluster ở bước 2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so với vòng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lặp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thì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ta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dừng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thuật toán.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Cập nhật lại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center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từng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cluster bằng cách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lấy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bình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điểm dữ liệu đã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gán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vào cluster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bước 2.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Quay lại bước 2.</a:t>
            </a:r>
          </a:p>
          <a:p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6DC59E13-2194-47CC-B09C-3C9E29D63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Kmeans</a:t>
            </a:r>
            <a:endParaRPr lang="en-US"/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E547AED2-465D-49E2-BA17-C638B54EFAC1}"/>
              </a:ext>
            </a:extLst>
          </p:cNvPr>
          <p:cNvGrpSpPr/>
          <p:nvPr/>
        </p:nvGrpSpPr>
        <p:grpSpPr>
          <a:xfrm>
            <a:off x="210245" y="0"/>
            <a:ext cx="1117248" cy="939777"/>
            <a:chOff x="210245" y="0"/>
            <a:chExt cx="1117248" cy="939777"/>
          </a:xfrm>
        </p:grpSpPr>
        <p:pic>
          <p:nvPicPr>
            <p:cNvPr id="5" name="Google Shape;2445;p52">
              <a:extLst>
                <a:ext uri="{FF2B5EF4-FFF2-40B4-BE49-F238E27FC236}">
                  <a16:creationId xmlns:a16="http://schemas.microsoft.com/office/drawing/2014/main" id="{D162E3D9-D78C-41E3-847C-5924ED0FC812}"/>
                </a:ext>
              </a:extLst>
            </p:cNvPr>
            <p:cNvPicPr preferRelativeResize="0"/>
            <p:nvPr/>
          </p:nvPicPr>
          <p:blipFill>
            <a:blip r:embed="rId2">
              <a:alphaModFix amt="72000"/>
            </a:blip>
            <a:stretch>
              <a:fillRect/>
            </a:stretch>
          </p:blipFill>
          <p:spPr>
            <a:xfrm>
              <a:off x="210245" y="0"/>
              <a:ext cx="1117248" cy="939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iêu đề 2">
              <a:extLst>
                <a:ext uri="{FF2B5EF4-FFF2-40B4-BE49-F238E27FC236}">
                  <a16:creationId xmlns:a16="http://schemas.microsoft.com/office/drawing/2014/main" id="{7D54F17C-194B-461E-8E2A-8F0857D06462}"/>
                </a:ext>
              </a:extLst>
            </p:cNvPr>
            <p:cNvSpPr txBox="1">
              <a:spLocks/>
            </p:cNvSpPr>
            <p:nvPr/>
          </p:nvSpPr>
          <p:spPr>
            <a:xfrm>
              <a:off x="424226" y="243485"/>
              <a:ext cx="726394" cy="5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30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Overpass Black"/>
                <a:buNone/>
                <a:defRPr sz="800" b="0" i="0" u="none" strike="noStrike" cap="none">
                  <a:solidFill>
                    <a:schemeClr val="dk2"/>
                  </a:solidFill>
                  <a:latin typeface="Overpass Black"/>
                  <a:ea typeface="Overpass Black"/>
                  <a:cs typeface="Overpass Black"/>
                  <a:sym typeface="Overpass Black"/>
                </a:defRPr>
              </a:lvl9pPr>
            </a:lstStyle>
            <a:p>
              <a:r>
                <a:rPr lang="vi-VN"/>
                <a:t>3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118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Kmeans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310CC42-174A-41D7-822E-10BA20D1C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55850"/>
            <a:ext cx="7704000" cy="2860830"/>
          </a:xfrm>
        </p:spPr>
        <p:txBody>
          <a:bodyPr/>
          <a:lstStyle/>
          <a:p>
            <a:r>
              <a:rPr lang="vi-VN" err="1"/>
              <a:t>Chuyển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r>
              <a:rPr lang="vi-VN"/>
              <a:t> thanh </a:t>
            </a:r>
            <a:r>
              <a:rPr lang="vi-VN" err="1"/>
              <a:t>các</a:t>
            </a:r>
            <a:r>
              <a:rPr lang="vi-VN"/>
              <a:t> </a:t>
            </a:r>
            <a:r>
              <a:rPr lang="vi-VN" err="1"/>
              <a:t>vector</a:t>
            </a:r>
            <a:r>
              <a:rPr lang="vi-VN"/>
              <a:t> 132 </a:t>
            </a:r>
            <a:r>
              <a:rPr lang="vi-VN" err="1"/>
              <a:t>chiều</a:t>
            </a:r>
            <a:r>
              <a:rPr lang="vi-VN"/>
              <a:t>, như sau</a:t>
            </a:r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en-US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B40383D5-EA01-4E56-AE7F-361F87F8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109"/>
            <a:ext cx="9144000" cy="152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Kmeans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310CC42-174A-41D7-822E-10BA20D1C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18690"/>
            <a:ext cx="7704000" cy="4087650"/>
          </a:xfrm>
        </p:spPr>
        <p:txBody>
          <a:bodyPr/>
          <a:lstStyle/>
          <a:p>
            <a:r>
              <a:rPr lang="vi-VN" sz="1800" err="1"/>
              <a:t>Tìm</a:t>
            </a:r>
            <a:r>
              <a:rPr lang="vi-VN" sz="1800"/>
              <a:t> k ( </a:t>
            </a:r>
            <a:r>
              <a:rPr lang="vi-VN" sz="1800" err="1"/>
              <a:t>số</a:t>
            </a:r>
            <a:r>
              <a:rPr lang="vi-VN" sz="1800"/>
              <a:t> </a:t>
            </a:r>
            <a:r>
              <a:rPr lang="vi-VN" sz="1800" err="1"/>
              <a:t>lượng</a:t>
            </a:r>
            <a:r>
              <a:rPr lang="vi-VN" sz="1800"/>
              <a:t> </a:t>
            </a:r>
            <a:r>
              <a:rPr lang="vi-VN" sz="1800" err="1"/>
              <a:t>cụm</a:t>
            </a:r>
            <a:r>
              <a:rPr lang="vi-VN" sz="1800"/>
              <a:t> )</a:t>
            </a:r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pPr marL="139700" indent="0">
              <a:buNone/>
            </a:pPr>
            <a:endParaRPr lang="vi-VN"/>
          </a:p>
          <a:p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Vì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quả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phương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pháp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cùi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chỏ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rõ ràng. Câu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hỏi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đặt ra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chúng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ta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cụm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bao nhiêu trong khoảng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từ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2 đến 9.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ta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Silhouette.</a:t>
            </a:r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15FB295B-3CD8-4D4A-BD4A-D1F2AF576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1496611"/>
            <a:ext cx="7399020" cy="235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8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êu đề 2">
            <a:extLst>
              <a:ext uri="{FF2B5EF4-FFF2-40B4-BE49-F238E27FC236}">
                <a16:creationId xmlns:a16="http://schemas.microsoft.com/office/drawing/2014/main" id="{6956A200-CD8E-4767-9DFA-8FBE53BF5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Kmeans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8310CC42-174A-41D7-822E-10BA20D1C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918690"/>
            <a:ext cx="7704000" cy="4087650"/>
          </a:xfrm>
        </p:spPr>
        <p:txBody>
          <a:bodyPr/>
          <a:lstStyle/>
          <a:p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Silhouette.</a:t>
            </a:r>
            <a:endParaRPr lang="vi-VN" sz="18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vi-VN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vi-VN" sz="18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vi-VN" sz="180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vi-VN" sz="1800"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qu</a:t>
            </a:r>
            <a:r>
              <a:rPr lang="vi-VN" sz="1800" err="1"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ả</a:t>
            </a:r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pPr marL="139700" indent="0">
              <a:buNone/>
            </a:pPr>
            <a:endParaRPr lang="vi-VN"/>
          </a:p>
          <a:p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thấy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cụm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2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silhouette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cao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nên ta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lượng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cụm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gom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là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2</a:t>
            </a:r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vi-VN"/>
          </a:p>
          <a:p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CF9EFF9-1192-4FF9-9F51-53F7FF7E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055221"/>
            <a:ext cx="5587998" cy="131206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40D3EAA-36C1-4905-BC12-87EFF285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0" y="2453010"/>
            <a:ext cx="4533900" cy="15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7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43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err="1"/>
              <a:t>Giới</a:t>
            </a:r>
            <a:r>
              <a:rPr lang="vi-VN" b="1"/>
              <a:t> </a:t>
            </a:r>
            <a:r>
              <a:rPr lang="vi-VN" b="1" err="1"/>
              <a:t>thiệu</a:t>
            </a:r>
            <a:r>
              <a:rPr lang="vi-VN" b="1"/>
              <a:t> </a:t>
            </a:r>
            <a:r>
              <a:rPr lang="vi-VN" b="1" err="1"/>
              <a:t>về</a:t>
            </a:r>
            <a:r>
              <a:rPr lang="vi-VN" b="1"/>
              <a:t> </a:t>
            </a:r>
            <a:r>
              <a:rPr lang="vi-VN" b="1" err="1"/>
              <a:t>dữ</a:t>
            </a:r>
            <a:r>
              <a:rPr lang="vi-VN" b="1"/>
              <a:t> </a:t>
            </a:r>
            <a:r>
              <a:rPr lang="vi-VN" b="1" err="1"/>
              <a:t>liệu</a:t>
            </a:r>
            <a:endParaRPr b="1"/>
          </a:p>
        </p:txBody>
      </p:sp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DỮ LIỆU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A03B883D-41C6-4D60-8A13-9C654E89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490" y="2319480"/>
            <a:ext cx="2646084" cy="1166100"/>
          </a:xfrm>
        </p:spPr>
        <p:txBody>
          <a:bodyPr/>
          <a:lstStyle/>
          <a:p>
            <a:r>
              <a:rPr lang="vi-VN"/>
              <a:t>Gom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thành</a:t>
            </a:r>
            <a:r>
              <a:rPr lang="vi-VN"/>
              <a:t> 2 </a:t>
            </a:r>
            <a:r>
              <a:rPr lang="vi-VN" err="1"/>
              <a:t>cụm</a:t>
            </a:r>
            <a:endParaRPr lang="vi-VN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0A25552-A085-4BE5-B534-7608D009F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510" y="1844572"/>
            <a:ext cx="2604300" cy="573000"/>
          </a:xfrm>
        </p:spPr>
        <p:txBody>
          <a:bodyPr/>
          <a:lstStyle/>
          <a:p>
            <a:r>
              <a:rPr lang="vi-VN" err="1"/>
              <a:t>Kmeans</a:t>
            </a:r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F3AAD46F-5163-4303-A4F2-FFFC1FF13940}"/>
              </a:ext>
            </a:extLst>
          </p:cNvPr>
          <p:cNvGrpSpPr/>
          <p:nvPr/>
        </p:nvGrpSpPr>
        <p:grpSpPr>
          <a:xfrm>
            <a:off x="0" y="574501"/>
            <a:ext cx="2508894" cy="1145078"/>
            <a:chOff x="121334" y="3551968"/>
            <a:chExt cx="2508894" cy="1145078"/>
          </a:xfrm>
        </p:grpSpPr>
        <p:pic>
          <p:nvPicPr>
            <p:cNvPr id="9" name="Google Shape;2290;p48">
              <a:extLst>
                <a:ext uri="{FF2B5EF4-FFF2-40B4-BE49-F238E27FC236}">
                  <a16:creationId xmlns:a16="http://schemas.microsoft.com/office/drawing/2014/main" id="{3C452F66-E6EF-4BF0-8C77-BA03706D4596}"/>
                </a:ext>
              </a:extLst>
            </p:cNvPr>
            <p:cNvPicPr preferRelativeResize="0"/>
            <p:nvPr/>
          </p:nvPicPr>
          <p:blipFill>
            <a:blip r:embed="rId2">
              <a:alphaModFix amt="77000"/>
            </a:blip>
            <a:stretch>
              <a:fillRect/>
            </a:stretch>
          </p:blipFill>
          <p:spPr>
            <a:xfrm flipH="1">
              <a:off x="162745" y="3551968"/>
              <a:ext cx="2467483" cy="1145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330;p48">
              <a:extLst>
                <a:ext uri="{FF2B5EF4-FFF2-40B4-BE49-F238E27FC236}">
                  <a16:creationId xmlns:a16="http://schemas.microsoft.com/office/drawing/2014/main" id="{4B542CC1-3B19-4934-8AC2-5489C675F94C}"/>
                </a:ext>
              </a:extLst>
            </p:cNvPr>
            <p:cNvSpPr txBox="1">
              <a:spLocks/>
            </p:cNvSpPr>
            <p:nvPr/>
          </p:nvSpPr>
          <p:spPr>
            <a:xfrm>
              <a:off x="121334" y="3890916"/>
              <a:ext cx="1861800" cy="5427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b="1" err="1"/>
                <a:t>Python</a:t>
              </a:r>
              <a:endParaRPr lang="en" b="1"/>
            </a:p>
          </p:txBody>
        </p:sp>
      </p:grp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CB62B474-24C3-41EA-86D9-28D636A9743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0" y="0"/>
            <a:ext cx="6842760" cy="4853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2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F281E2E3-7D80-4202-A160-4F7BA3C8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16" y="1047490"/>
            <a:ext cx="6439543" cy="527700"/>
          </a:xfrm>
        </p:spPr>
        <p:txBody>
          <a:bodyPr/>
          <a:lstStyle/>
          <a:p>
            <a:r>
              <a:rPr lang="vi-VN" err="1"/>
              <a:t>Cụm</a:t>
            </a:r>
            <a:r>
              <a:rPr lang="vi-VN"/>
              <a:t> 0: </a:t>
            </a:r>
            <a:r>
              <a:rPr lang="en-US"/>
              <a:t>soda, canned beer, bottled water, rolls/buns</a:t>
            </a:r>
          </a:p>
        </p:txBody>
      </p:sp>
      <p:sp>
        <p:nvSpPr>
          <p:cNvPr id="8" name="Tiêu đề 7">
            <a:extLst>
              <a:ext uri="{FF2B5EF4-FFF2-40B4-BE49-F238E27FC236}">
                <a16:creationId xmlns:a16="http://schemas.microsoft.com/office/drawing/2014/main" id="{9AA40553-3C16-47EF-9035-73C2E6696B2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98516" y="1051680"/>
            <a:ext cx="6812923" cy="527700"/>
          </a:xfrm>
        </p:spPr>
        <p:txBody>
          <a:bodyPr/>
          <a:lstStyle/>
          <a:p>
            <a:r>
              <a:rPr lang="vi-VN" err="1"/>
              <a:t>Cụm</a:t>
            </a:r>
            <a:r>
              <a:rPr lang="vi-VN"/>
              <a:t> 1: </a:t>
            </a:r>
            <a:r>
              <a:rPr lang="vi-VN" err="1"/>
              <a:t>whole</a:t>
            </a:r>
            <a:r>
              <a:rPr lang="vi-VN"/>
              <a:t> </a:t>
            </a:r>
            <a:r>
              <a:rPr lang="vi-VN" err="1"/>
              <a:t>milk</a:t>
            </a:r>
            <a:r>
              <a:rPr lang="vi-VN"/>
              <a:t>, </a:t>
            </a:r>
            <a:r>
              <a:rPr lang="vi-VN" err="1"/>
              <a:t>other</a:t>
            </a:r>
            <a:r>
              <a:rPr lang="vi-VN"/>
              <a:t> </a:t>
            </a:r>
            <a:r>
              <a:rPr lang="vi-VN" err="1"/>
              <a:t>vegetables</a:t>
            </a:r>
            <a:r>
              <a:rPr lang="vi-VN"/>
              <a:t>, </a:t>
            </a:r>
            <a:r>
              <a:rPr lang="vi-VN" err="1"/>
              <a:t>rolls</a:t>
            </a:r>
            <a:r>
              <a:rPr lang="vi-VN"/>
              <a:t>/</a:t>
            </a:r>
            <a:r>
              <a:rPr lang="vi-VN" err="1"/>
              <a:t>buns</a:t>
            </a:r>
            <a:r>
              <a:rPr lang="vi-VN"/>
              <a:t>, </a:t>
            </a:r>
            <a:r>
              <a:rPr lang="vi-VN" err="1"/>
              <a:t>root</a:t>
            </a:r>
            <a:r>
              <a:rPr lang="vi-VN"/>
              <a:t> </a:t>
            </a:r>
            <a:r>
              <a:rPr lang="vi-VN" err="1"/>
              <a:t>vegetables</a:t>
            </a:r>
            <a:endParaRPr lang="en-US"/>
          </a:p>
        </p:txBody>
      </p:sp>
      <p:sp>
        <p:nvSpPr>
          <p:cNvPr id="12" name="Tiêu đề 11">
            <a:extLst>
              <a:ext uri="{FF2B5EF4-FFF2-40B4-BE49-F238E27FC236}">
                <a16:creationId xmlns:a16="http://schemas.microsoft.com/office/drawing/2014/main" id="{1A54219D-77FC-4995-91FC-077EA6463122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vi-VN" err="1"/>
              <a:t>Kết</a:t>
            </a:r>
            <a:r>
              <a:rPr lang="vi-VN"/>
              <a:t> </a:t>
            </a:r>
            <a:r>
              <a:rPr lang="vi-VN" err="1"/>
              <a:t>quả</a:t>
            </a:r>
            <a:r>
              <a:rPr lang="vi-VN"/>
              <a:t> gom </a:t>
            </a:r>
            <a:r>
              <a:rPr lang="vi-VN" err="1"/>
              <a:t>cụm</a:t>
            </a:r>
            <a:r>
              <a:rPr lang="vi-VN"/>
              <a:t> </a:t>
            </a:r>
            <a:r>
              <a:rPr lang="vi-VN" err="1"/>
              <a:t>Kmeans</a:t>
            </a:r>
            <a:endParaRPr lang="en-US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03AFE76-8372-4C06-B489-ABAC91D1E3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63" y="1575190"/>
            <a:ext cx="7233874" cy="356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337FFF0-97A5-4A32-B99E-1783D64CAB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15" y="1575191"/>
            <a:ext cx="7290421" cy="356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7564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69"/>
          <p:cNvSpPr txBox="1">
            <a:spLocks noGrp="1"/>
          </p:cNvSpPr>
          <p:nvPr>
            <p:ph type="ctrTitle" idx="4294967295"/>
          </p:nvPr>
        </p:nvSpPr>
        <p:spPr>
          <a:xfrm>
            <a:off x="922020" y="1127442"/>
            <a:ext cx="7704138" cy="2979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/>
              <a:t>EM CÁM ƠN</a:t>
            </a:r>
            <a:br>
              <a:rPr lang="vi-VN" sz="6000"/>
            </a:br>
            <a:r>
              <a:rPr lang="vi-VN" sz="6000"/>
              <a:t>cô </a:t>
            </a:r>
            <a:r>
              <a:rPr lang="vi-VN" sz="6000" err="1"/>
              <a:t>và</a:t>
            </a:r>
            <a:r>
              <a:rPr lang="vi-VN" sz="6000"/>
              <a:t> </a:t>
            </a:r>
            <a:r>
              <a:rPr lang="vi-VN" sz="6000" err="1"/>
              <a:t>các</a:t>
            </a:r>
            <a:r>
              <a:rPr lang="vi-VN" sz="6000"/>
              <a:t> </a:t>
            </a:r>
            <a:r>
              <a:rPr lang="vi-VN" sz="6000" err="1"/>
              <a:t>bạn</a:t>
            </a:r>
            <a:r>
              <a:rPr lang="vi-VN" sz="6000"/>
              <a:t> </a:t>
            </a:r>
            <a:r>
              <a:rPr lang="vi-VN" sz="6000" err="1"/>
              <a:t>đã</a:t>
            </a:r>
            <a:r>
              <a:rPr lang="vi-VN" sz="6000"/>
              <a:t> </a:t>
            </a:r>
            <a:r>
              <a:rPr lang="vi-VN" sz="6000" err="1"/>
              <a:t>lắng</a:t>
            </a:r>
            <a:r>
              <a:rPr lang="vi-VN" sz="6000"/>
              <a:t> nghe!!!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D856035E-9AAE-47B3-B5F4-7A1219FF9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215" y="992050"/>
            <a:ext cx="7704000" cy="2657700"/>
          </a:xfrm>
        </p:spPr>
        <p:txBody>
          <a:bodyPr anchor="t"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u="sng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https://www.kaggle.com/irfanasrullah/groceries</a:t>
            </a:r>
            <a:endParaRPr lang="vi-VN" sz="1800" u="sng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800" u="sng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tập dữ liệu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tạp hóa với danh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mà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đã mua. Tập dữ liệu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9835 giao dịch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mua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tạp hóa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33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Item</a:t>
            </a:r>
            <a:r>
              <a:rPr lang="vi-VN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 169 sản phẩm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cửa </a:t>
            </a:r>
            <a:r>
              <a:rPr lang="en-US" sz="180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>
              <a:buNone/>
            </a:pPr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3AC4F75-5323-47EF-B9CE-FFB5F439DD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Giới</a:t>
            </a:r>
            <a:r>
              <a:rPr lang="vi-VN"/>
              <a:t> </a:t>
            </a:r>
            <a:r>
              <a:rPr lang="vi-VN" err="1"/>
              <a:t>thiệu</a:t>
            </a:r>
            <a:r>
              <a:rPr lang="vi-VN"/>
              <a:t> </a:t>
            </a:r>
            <a:r>
              <a:rPr lang="vi-VN" err="1"/>
              <a:t>về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 lang="en-US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E28F5E2-54CB-4636-B165-0611F618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51" y="2748891"/>
            <a:ext cx="6816436" cy="37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5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3"/>
          <p:cNvSpPr txBox="1">
            <a:spLocks noGrp="1"/>
          </p:cNvSpPr>
          <p:nvPr>
            <p:ph type="title" idx="2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vi-VN"/>
              <a:t>2</a:t>
            </a:r>
            <a:endParaRPr/>
          </a:p>
        </p:txBody>
      </p:sp>
      <p:sp>
        <p:nvSpPr>
          <p:cNvPr id="2187" name="Google Shape;2187;p43"/>
          <p:cNvSpPr txBox="1">
            <a:spLocks noGrp="1"/>
          </p:cNvSpPr>
          <p:nvPr>
            <p:ph type="ctrTitle"/>
          </p:nvPr>
        </p:nvSpPr>
        <p:spPr>
          <a:xfrm>
            <a:off x="2498516" y="2594236"/>
            <a:ext cx="421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TIỀN XỬ LÍ DỮ LIỆU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00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5071B3AE-1C35-4948-AF0C-CC9D1B6A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443" y="1282561"/>
            <a:ext cx="7704000" cy="3513000"/>
          </a:xfrm>
        </p:spPr>
        <p:txBody>
          <a:bodyPr/>
          <a:lstStyle/>
          <a:p>
            <a:r>
              <a:rPr lang="vi-VN" sz="1800" err="1"/>
              <a:t>Lấy</a:t>
            </a:r>
            <a:r>
              <a:rPr lang="vi-VN" sz="1800"/>
              <a:t> 200 </a:t>
            </a:r>
            <a:r>
              <a:rPr lang="vi-VN" sz="1800" err="1"/>
              <a:t>dòng</a:t>
            </a:r>
            <a:r>
              <a:rPr lang="vi-VN" sz="1800"/>
              <a:t> </a:t>
            </a:r>
            <a:r>
              <a:rPr lang="vi-VN" sz="1800" err="1"/>
              <a:t>dữ</a:t>
            </a:r>
            <a:r>
              <a:rPr lang="vi-VN" sz="1800"/>
              <a:t> </a:t>
            </a:r>
            <a:r>
              <a:rPr lang="vi-VN" sz="1800" err="1"/>
              <a:t>liệu</a:t>
            </a:r>
            <a:r>
              <a:rPr lang="vi-VN" sz="1800"/>
              <a:t> </a:t>
            </a:r>
            <a:r>
              <a:rPr lang="vi-VN" sz="1800" err="1"/>
              <a:t>ngẫu</a:t>
            </a:r>
            <a:r>
              <a:rPr lang="vi-VN" sz="1800"/>
              <a:t> nhiên</a:t>
            </a:r>
          </a:p>
          <a:p>
            <a:r>
              <a:rPr lang="vi-VN" sz="1800"/>
              <a:t>Thêm </a:t>
            </a:r>
            <a:r>
              <a:rPr lang="vi-VN" sz="1800" err="1"/>
              <a:t>mã</a:t>
            </a:r>
            <a:r>
              <a:rPr lang="vi-VN" sz="1800"/>
              <a:t> </a:t>
            </a:r>
            <a:r>
              <a:rPr lang="vi-VN" sz="1800" err="1"/>
              <a:t>hóa</a:t>
            </a:r>
            <a:r>
              <a:rPr lang="vi-VN" sz="1800"/>
              <a:t> đơn</a:t>
            </a:r>
            <a:endParaRPr lang="en-US" sz="180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48E3E4C5-CABC-488C-BA0C-DCA46AFCC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Xử</a:t>
            </a:r>
            <a:r>
              <a:rPr lang="vi-VN"/>
              <a:t> </a:t>
            </a:r>
            <a:r>
              <a:rPr lang="vi-VN" err="1"/>
              <a:t>lí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7E19CF6-114B-460A-A85E-481661F1A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772"/>
          <a:stretch/>
        </p:blipFill>
        <p:spPr>
          <a:xfrm>
            <a:off x="0" y="2333955"/>
            <a:ext cx="9144000" cy="28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1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CE93C8A4-A4C2-416A-88D8-3E41BC47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/>
              <a:t>Đưa </a:t>
            </a:r>
            <a:r>
              <a:rPr lang="vi-VN" sz="1800" err="1"/>
              <a:t>dữ</a:t>
            </a:r>
            <a:r>
              <a:rPr lang="vi-VN" sz="1800"/>
              <a:t> </a:t>
            </a:r>
            <a:r>
              <a:rPr lang="vi-VN" sz="1800" err="1"/>
              <a:t>liệu</a:t>
            </a:r>
            <a:r>
              <a:rPr lang="vi-VN" sz="1800"/>
              <a:t> </a:t>
            </a:r>
            <a:r>
              <a:rPr lang="vi-VN" sz="1800" err="1"/>
              <a:t>các</a:t>
            </a:r>
            <a:r>
              <a:rPr lang="vi-VN" sz="1800"/>
              <a:t> </a:t>
            </a:r>
            <a:r>
              <a:rPr lang="vi-VN" sz="1800" err="1"/>
              <a:t>mặt</a:t>
            </a:r>
            <a:r>
              <a:rPr lang="vi-VN" sz="1800"/>
              <a:t> </a:t>
            </a:r>
            <a:r>
              <a:rPr lang="vi-VN" sz="1800" err="1"/>
              <a:t>hàng</a:t>
            </a:r>
            <a:r>
              <a:rPr lang="vi-VN" sz="1800"/>
              <a:t> </a:t>
            </a:r>
            <a:r>
              <a:rPr lang="vi-VN" sz="1800" err="1"/>
              <a:t>vào</a:t>
            </a:r>
            <a:r>
              <a:rPr lang="vi-VN" sz="1800"/>
              <a:t> 1 </a:t>
            </a:r>
            <a:r>
              <a:rPr lang="vi-VN" sz="1800" err="1"/>
              <a:t>list</a:t>
            </a:r>
            <a:endParaRPr lang="vi-VN" sz="1800"/>
          </a:p>
          <a:p>
            <a:r>
              <a:rPr lang="vi-VN" sz="1800"/>
              <a:t>Đưa </a:t>
            </a:r>
            <a:r>
              <a:rPr lang="vi-VN" sz="1800" err="1"/>
              <a:t>dữ</a:t>
            </a:r>
            <a:r>
              <a:rPr lang="vi-VN" sz="1800"/>
              <a:t> </a:t>
            </a:r>
            <a:r>
              <a:rPr lang="vi-VN" sz="1800" err="1"/>
              <a:t>liệu</a:t>
            </a:r>
            <a:r>
              <a:rPr lang="vi-VN" sz="1800"/>
              <a:t> </a:t>
            </a:r>
            <a:r>
              <a:rPr lang="vi-VN" sz="1800" err="1"/>
              <a:t>các</a:t>
            </a:r>
            <a:r>
              <a:rPr lang="vi-VN" sz="1800"/>
              <a:t> </a:t>
            </a:r>
            <a:r>
              <a:rPr lang="vi-VN" sz="1800" err="1"/>
              <a:t>mã</a:t>
            </a:r>
            <a:r>
              <a:rPr lang="vi-VN" sz="1800"/>
              <a:t> </a:t>
            </a:r>
            <a:r>
              <a:rPr lang="vi-VN" sz="1800" err="1"/>
              <a:t>hóa</a:t>
            </a:r>
            <a:r>
              <a:rPr lang="vi-VN" sz="1800"/>
              <a:t> đơn </a:t>
            </a:r>
            <a:r>
              <a:rPr lang="vi-VN" sz="1800" err="1"/>
              <a:t>vào</a:t>
            </a:r>
            <a:r>
              <a:rPr lang="vi-VN" sz="1800"/>
              <a:t> 1 </a:t>
            </a:r>
            <a:r>
              <a:rPr lang="vi-VN" sz="1800" err="1"/>
              <a:t>list</a:t>
            </a:r>
            <a:endParaRPr lang="vi-VN" sz="180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34DFA09-16F3-4ECF-A2A0-8A6BAB493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Xử</a:t>
            </a:r>
            <a:r>
              <a:rPr lang="vi-VN"/>
              <a:t> </a:t>
            </a:r>
            <a:r>
              <a:rPr lang="vi-VN" err="1"/>
              <a:t>lí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C9BFC6F-03D6-4E96-A747-F93A95C7B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22" y="2012954"/>
            <a:ext cx="6525536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CE93C8A4-A4C2-416A-88D8-3E41BC479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1" err="1"/>
              <a:t>Đồ</a:t>
            </a:r>
            <a:r>
              <a:rPr lang="vi-VN" sz="1800" b="1"/>
              <a:t> </a:t>
            </a:r>
            <a:r>
              <a:rPr lang="vi-VN" sz="1800" b="1" err="1"/>
              <a:t>thị</a:t>
            </a:r>
            <a:r>
              <a:rPr lang="vi-VN" sz="1800" b="1"/>
              <a:t> 2 </a:t>
            </a:r>
            <a:r>
              <a:rPr lang="vi-VN" sz="1800" err="1"/>
              <a:t>phía</a:t>
            </a:r>
            <a:r>
              <a:rPr lang="vi-VN" sz="1800"/>
              <a:t> </a:t>
            </a:r>
            <a:r>
              <a:rPr lang="vi-VN" sz="1800" err="1"/>
              <a:t>gồm</a:t>
            </a:r>
            <a:r>
              <a:rPr lang="vi-VN" sz="1800"/>
              <a:t>:</a:t>
            </a:r>
          </a:p>
          <a:p>
            <a:pPr marL="801688"/>
            <a:r>
              <a:rPr lang="vi-VN" sz="2000"/>
              <a:t>131 </a:t>
            </a:r>
            <a:r>
              <a:rPr lang="vi-VN" sz="2000" err="1"/>
              <a:t>mặt</a:t>
            </a:r>
            <a:r>
              <a:rPr lang="vi-VN" sz="2000"/>
              <a:t> </a:t>
            </a:r>
            <a:r>
              <a:rPr lang="vi-VN" sz="2000" err="1"/>
              <a:t>hàng</a:t>
            </a:r>
            <a:endParaRPr lang="vi-VN" sz="2000"/>
          </a:p>
          <a:p>
            <a:pPr marL="801688"/>
            <a:r>
              <a:rPr lang="vi-VN" sz="2000"/>
              <a:t>200 </a:t>
            </a:r>
            <a:r>
              <a:rPr lang="vi-VN" sz="2000" err="1"/>
              <a:t>hóa</a:t>
            </a:r>
            <a:r>
              <a:rPr lang="vi-VN" sz="2000"/>
              <a:t> đơn</a:t>
            </a:r>
          </a:p>
          <a:p>
            <a:pPr marL="801688"/>
            <a:r>
              <a:rPr lang="vi-VN" sz="2000"/>
              <a:t>944 </a:t>
            </a:r>
            <a:r>
              <a:rPr lang="vi-VN" sz="2000" err="1"/>
              <a:t>cạnh</a:t>
            </a:r>
            <a:endParaRPr lang="vi-VN" sz="200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34DFA09-16F3-4ECF-A2A0-8A6BAB493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err="1"/>
              <a:t>Trực</a:t>
            </a:r>
            <a:r>
              <a:rPr lang="vi-VN"/>
              <a:t> quan </a:t>
            </a:r>
            <a:r>
              <a:rPr lang="vi-VN" err="1"/>
              <a:t>hóa</a:t>
            </a:r>
            <a:r>
              <a:rPr lang="vi-VN"/>
              <a:t> </a:t>
            </a:r>
            <a:r>
              <a:rPr lang="vi-VN" err="1"/>
              <a:t>dữ</a:t>
            </a:r>
            <a:r>
              <a:rPr lang="vi-VN"/>
              <a:t> </a:t>
            </a:r>
            <a:r>
              <a:rPr lang="vi-VN" err="1"/>
              <a:t>liệu</a:t>
            </a:r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3EDB7FB-46A6-412A-A530-483BB2091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5053"/>
            <a:ext cx="9144000" cy="3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Straight Connector 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Straight Connector 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Straight Connector 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Straight Connector 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TextBox 1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TextBox 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8145933"/>
  <p:tag name="MH_LIBRARY" val="GRAPHIC"/>
  <p:tag name="MH_ORDER" val="TextBox 18"/>
</p:tagLst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630742"/>
      </a:dk2>
      <a:lt2>
        <a:srgbClr val="C63D9D"/>
      </a:lt2>
      <a:accent1>
        <a:srgbClr val="C63D9D"/>
      </a:accent1>
      <a:accent2>
        <a:srgbClr val="A8D7CD"/>
      </a:accent2>
      <a:accent3>
        <a:srgbClr val="E89FDC"/>
      </a:accent3>
      <a:accent4>
        <a:srgbClr val="DC9FE8"/>
      </a:accent4>
      <a:accent5>
        <a:srgbClr val="7DC4B2"/>
      </a:accent5>
      <a:accent6>
        <a:srgbClr val="DC6FB8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1860</Words>
  <Application>Microsoft Office PowerPoint</Application>
  <PresentationFormat>Trình chiếu Trên màn hình (16:9)</PresentationFormat>
  <Paragraphs>262</Paragraphs>
  <Slides>42</Slides>
  <Notes>11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42</vt:i4>
      </vt:variant>
    </vt:vector>
  </HeadingPairs>
  <TitlesOfParts>
    <vt:vector size="50" baseType="lpstr">
      <vt:lpstr>Open Sans</vt:lpstr>
      <vt:lpstr>Calibri Light</vt:lpstr>
      <vt:lpstr>Times New Roman</vt:lpstr>
      <vt:lpstr>Open Sans SemiBold</vt:lpstr>
      <vt:lpstr>Overpass Black</vt:lpstr>
      <vt:lpstr>Fira Sans Extra Condensed Medium</vt:lpstr>
      <vt:lpstr>Arial</vt:lpstr>
      <vt:lpstr>Aqua Marketing Plan by Slidego</vt:lpstr>
      <vt:lpstr>Phân tích dữ liệu mạng xã hội</vt:lpstr>
      <vt:lpstr>Bài toán</vt:lpstr>
      <vt:lpstr>Mục lục</vt:lpstr>
      <vt:lpstr>01</vt:lpstr>
      <vt:lpstr>Giới thiệu về dữ liệu</vt:lpstr>
      <vt:lpstr>02</vt:lpstr>
      <vt:lpstr>Xử lí dữ liệu</vt:lpstr>
      <vt:lpstr>Xử lí dữ liệu</vt:lpstr>
      <vt:lpstr>Trực quan hóa dữ liệu</vt:lpstr>
      <vt:lpstr>Trực quan hóa dữ liệu</vt:lpstr>
      <vt:lpstr>Các độ đo</vt:lpstr>
      <vt:lpstr>Degree</vt:lpstr>
      <vt:lpstr>Node O4449 có degree cao nhất</vt:lpstr>
      <vt:lpstr>Hóa đơn O4449 có gì?</vt:lpstr>
      <vt:lpstr>Betweenness Centrality</vt:lpstr>
      <vt:lpstr>Node O6282 có betweeness cao nhất</vt:lpstr>
      <vt:lpstr>Closeness Centrality</vt:lpstr>
      <vt:lpstr>Các node O4449, O6282, O0186, O5635  có closeness cao nhất</vt:lpstr>
      <vt:lpstr>Eigenvector Centrality</vt:lpstr>
      <vt:lpstr>Bản trình bày PowerPoint</vt:lpstr>
      <vt:lpstr>PageRank</vt:lpstr>
      <vt:lpstr>So sánh</vt:lpstr>
      <vt:lpstr>04</vt:lpstr>
      <vt:lpstr>Louvain</vt:lpstr>
      <vt:lpstr>Louvain</vt:lpstr>
      <vt:lpstr>Cụm 0: other vegetables, whole milk, root vegetable, tropical fruit</vt:lpstr>
      <vt:lpstr>Louvain</vt:lpstr>
      <vt:lpstr>Cụm 0: whole milk, other vegetables, tropical fruit</vt:lpstr>
      <vt:lpstr>So sánh của 2 phần mềm</vt:lpstr>
      <vt:lpstr>Grivan Newman</vt:lpstr>
      <vt:lpstr>Grivan Newman </vt:lpstr>
      <vt:lpstr>Cụm 1: ice cream </vt:lpstr>
      <vt:lpstr>Grivan Newman </vt:lpstr>
      <vt:lpstr>Cụm 2: canned vegetables</vt:lpstr>
      <vt:lpstr>So sánh của 2 phần mềm</vt:lpstr>
      <vt:lpstr>Kmeans</vt:lpstr>
      <vt:lpstr>Kmeans</vt:lpstr>
      <vt:lpstr>Kmeans</vt:lpstr>
      <vt:lpstr>Kmeans</vt:lpstr>
      <vt:lpstr>Kmeans</vt:lpstr>
      <vt:lpstr>Cụm 0: soda, canned beer, bottled water, rolls/buns</vt:lpstr>
      <vt:lpstr>EM CÁM ƠN cô và các bạn đã lắng nghe!!!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Aqua Marketing Plan</dc:title>
  <cp:lastModifiedBy>Đoàn Thục Quyên</cp:lastModifiedBy>
  <cp:revision>1</cp:revision>
  <dcterms:modified xsi:type="dcterms:W3CDTF">2021-11-30T11:20:53Z</dcterms:modified>
</cp:coreProperties>
</file>